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4"/>
    <p:sldMasterId id="2147483718" r:id="rId5"/>
  </p:sldMasterIdLst>
  <p:notesMasterIdLst>
    <p:notesMasterId r:id="rId28"/>
  </p:notesMasterIdLst>
  <p:handoutMasterIdLst>
    <p:handoutMasterId r:id="rId29"/>
  </p:handoutMasterIdLst>
  <p:sldIdLst>
    <p:sldId id="461" r:id="rId6"/>
    <p:sldId id="518" r:id="rId7"/>
    <p:sldId id="537" r:id="rId8"/>
    <p:sldId id="519" r:id="rId9"/>
    <p:sldId id="538" r:id="rId10"/>
    <p:sldId id="539" r:id="rId11"/>
    <p:sldId id="540" r:id="rId12"/>
    <p:sldId id="541" r:id="rId13"/>
    <p:sldId id="542" r:id="rId14"/>
    <p:sldId id="543" r:id="rId15"/>
    <p:sldId id="517" r:id="rId16"/>
    <p:sldId id="546" r:id="rId17"/>
    <p:sldId id="544" r:id="rId18"/>
    <p:sldId id="550" r:id="rId19"/>
    <p:sldId id="549" r:id="rId20"/>
    <p:sldId id="547" r:id="rId21"/>
    <p:sldId id="548" r:id="rId22"/>
    <p:sldId id="530" r:id="rId23"/>
    <p:sldId id="551" r:id="rId24"/>
    <p:sldId id="531" r:id="rId25"/>
    <p:sldId id="532" r:id="rId26"/>
    <p:sldId id="460" r:id="rId27"/>
  </p:sldIdLst>
  <p:sldSz cx="9144000" cy="6858000" type="screen4x3"/>
  <p:notesSz cx="7099300" cy="10234613"/>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4" clrMode="gray" hiddenSlides="1" frameSlides="1"/>
  <p:clrMru>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3496" autoAdjust="0"/>
    <p:restoredTop sz="76732" autoAdjust="0"/>
  </p:normalViewPr>
  <p:slideViewPr>
    <p:cSldViewPr>
      <p:cViewPr>
        <p:scale>
          <a:sx n="60" d="100"/>
          <a:sy n="60" d="100"/>
        </p:scale>
        <p:origin x="-3084" y="-624"/>
      </p:cViewPr>
      <p:guideLst>
        <p:guide orient="horz" pos="4065"/>
        <p:guide orient="horz" pos="845"/>
        <p:guide orient="horz" pos="1298"/>
        <p:guide pos="884"/>
        <p:guide pos="5424"/>
        <p:guide pos="3833"/>
        <p:guide pos="1292"/>
      </p:guideLst>
    </p:cSldViewPr>
  </p:slideViewPr>
  <p:outlineViewPr>
    <p:cViewPr>
      <p:scale>
        <a:sx n="33" d="100"/>
        <a:sy n="33" d="100"/>
      </p:scale>
      <p:origin x="0" y="0"/>
    </p:cViewPr>
    <p:sldLst>
      <p:sld r:id="rId1" collapse="1"/>
      <p:sld r:id="rId2" collapse="1"/>
      <p:sld r:id="rId3" collapse="1"/>
      <p:sld r:id="rId4" collapse="1"/>
      <p:sld r:id="rId5" collapse="1"/>
    </p:sldLst>
  </p:outlineViewPr>
  <p:notesTextViewPr>
    <p:cViewPr>
      <p:scale>
        <a:sx n="1" d="1"/>
        <a:sy n="1" d="1"/>
      </p:scale>
      <p:origin x="0" y="0"/>
    </p:cViewPr>
  </p:notesTextViewPr>
  <p:sorterViewPr>
    <p:cViewPr>
      <p:scale>
        <a:sx n="100" d="100"/>
        <a:sy n="100" d="100"/>
      </p:scale>
      <p:origin x="0" y="1302"/>
    </p:cViewPr>
  </p:sorterViewPr>
  <p:notesViewPr>
    <p:cSldViewPr>
      <p:cViewPr varScale="1">
        <p:scale>
          <a:sx n="76" d="100"/>
          <a:sy n="76" d="100"/>
        </p:scale>
        <p:origin x="-3918" y="-108"/>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s>
</file>

<file path=ppt/_rels/viewProps.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slide" Target="slides/slide18.xml"/><Relationship Id="rId1" Type="http://schemas.openxmlformats.org/officeDocument/2006/relationships/slide" Target="slides/slide1.xml"/><Relationship Id="rId5" Type="http://schemas.openxmlformats.org/officeDocument/2006/relationships/slide" Target="slides/slide22.xml"/><Relationship Id="rId4" Type="http://schemas.openxmlformats.org/officeDocument/2006/relationships/slide" Target="slides/slide2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r>
              <a:rPr lang="nl-NL" smtClean="0"/>
              <a:t>Smart &amp; Secure Cities</a:t>
            </a:r>
            <a:endParaRPr lang="nl-NL" dirty="0"/>
          </a:p>
        </p:txBody>
      </p:sp>
      <p:sp>
        <p:nvSpPr>
          <p:cNvPr id="3" name="Tijdelijke aanduiding voor datum 2"/>
          <p:cNvSpPr>
            <a:spLocks noGrp="1"/>
          </p:cNvSpPr>
          <p:nvPr>
            <p:ph type="dt" sz="quarter" idx="1"/>
          </p:nvPr>
        </p:nvSpPr>
        <p:spPr>
          <a:xfrm>
            <a:off x="4021294" y="0"/>
            <a:ext cx="3076363" cy="511731"/>
          </a:xfrm>
          <a:prstGeom prst="rect">
            <a:avLst/>
          </a:prstGeom>
        </p:spPr>
        <p:txBody>
          <a:bodyPr vert="horz" lIns="99048" tIns="49524" rIns="99048" bIns="49524" rtlCol="0"/>
          <a:lstStyle>
            <a:lvl1pPr algn="r">
              <a:defRPr sz="1300"/>
            </a:lvl1pPr>
          </a:lstStyle>
          <a:p>
            <a:r>
              <a:rPr lang="nl-NL" smtClean="0"/>
              <a:t>dinsdag 21 april 2015</a:t>
            </a:r>
            <a:endParaRPr lang="nl-NL" dirty="0"/>
          </a:p>
        </p:txBody>
      </p:sp>
      <p:sp>
        <p:nvSpPr>
          <p:cNvPr id="4" name="Tijdelijke aanduiding voor voettekst 3"/>
          <p:cNvSpPr>
            <a:spLocks noGrp="1"/>
          </p:cNvSpPr>
          <p:nvPr>
            <p:ph type="ftr" sz="quarter" idx="2"/>
          </p:nvPr>
        </p:nvSpPr>
        <p:spPr>
          <a:xfrm>
            <a:off x="0" y="9721106"/>
            <a:ext cx="3076363" cy="511731"/>
          </a:xfrm>
          <a:prstGeom prst="rect">
            <a:avLst/>
          </a:prstGeom>
        </p:spPr>
        <p:txBody>
          <a:bodyPr vert="horz" lIns="99048" tIns="49524" rIns="99048" bIns="49524" rtlCol="0" anchor="b"/>
          <a:lstStyle>
            <a:lvl1pPr algn="l">
              <a:defRPr sz="1300"/>
            </a:lvl1pPr>
          </a:lstStyle>
          <a:p>
            <a:r>
              <a:rPr lang="nl-NL" smtClean="0"/>
              <a:t>Jeroen van Rest</a:t>
            </a:r>
            <a:endParaRPr lang="nl-NL" dirty="0"/>
          </a:p>
        </p:txBody>
      </p:sp>
      <p:sp>
        <p:nvSpPr>
          <p:cNvPr id="5" name="Tijdelijke aanduiding voor dianummer 4"/>
          <p:cNvSpPr>
            <a:spLocks noGrp="1"/>
          </p:cNvSpPr>
          <p:nvPr>
            <p:ph type="sldNum" sz="quarter" idx="3"/>
          </p:nvPr>
        </p:nvSpPr>
        <p:spPr>
          <a:xfrm>
            <a:off x="4021294" y="9721106"/>
            <a:ext cx="3076363" cy="511731"/>
          </a:xfrm>
          <a:prstGeom prst="rect">
            <a:avLst/>
          </a:prstGeom>
        </p:spPr>
        <p:txBody>
          <a:bodyPr vert="horz" lIns="99048" tIns="49524" rIns="99048" bIns="49524" rtlCol="0" anchor="b"/>
          <a:lstStyle>
            <a:lvl1pPr algn="r">
              <a:defRPr sz="1300"/>
            </a:lvl1pPr>
          </a:lstStyle>
          <a:p>
            <a:fld id="{E667C337-BE69-40D5-A2C3-B572D8434EAF}" type="slidenum">
              <a:rPr lang="nl-NL" smtClean="0"/>
              <a:t>‹#›</a:t>
            </a:fld>
            <a:endParaRPr lang="nl-NL" dirty="0"/>
          </a:p>
        </p:txBody>
      </p:sp>
    </p:spTree>
    <p:extLst>
      <p:ext uri="{BB962C8B-B14F-4D97-AF65-F5344CB8AC3E}">
        <p14:creationId xmlns:p14="http://schemas.microsoft.com/office/powerpoint/2010/main" val="2142793701"/>
      </p:ext>
    </p:extLst>
  </p:cSld>
  <p:clrMap bg1="lt1" tx1="dk1" bg2="lt2" tx2="dk2" accent1="accent1" accent2="accent2" accent3="accent3" accent4="accent4" accent5="accent5" accent6="accent6" hlink="hlink" folHlink="folHlink"/>
  <p:hf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r>
              <a:rPr lang="nl-NL" smtClean="0"/>
              <a:t>Smart &amp; Secure Cities</a:t>
            </a:r>
            <a:endParaRPr lang="nl-NL" dirty="0"/>
          </a:p>
        </p:txBody>
      </p:sp>
      <p:sp>
        <p:nvSpPr>
          <p:cNvPr id="3" name="Tijdelijke aanduiding voor datum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r>
              <a:rPr lang="nl-NL" smtClean="0"/>
              <a:t>dinsdag 21 april 2015</a:t>
            </a:r>
            <a:endParaRPr lang="nl-NL" dirty="0"/>
          </a:p>
        </p:txBody>
      </p:sp>
      <p:sp>
        <p:nvSpPr>
          <p:cNvPr id="4" name="Tijdelijke aanduiding voor dia-afbeelding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endParaRPr lang="nl-NL" dirty="0"/>
          </a:p>
        </p:txBody>
      </p:sp>
      <p:sp>
        <p:nvSpPr>
          <p:cNvPr id="5" name="Tijdelijke aanduiding voor notities 4"/>
          <p:cNvSpPr>
            <a:spLocks noGrp="1"/>
          </p:cNvSpPr>
          <p:nvPr>
            <p:ph type="body" sz="quarter" idx="3"/>
          </p:nvPr>
        </p:nvSpPr>
        <p:spPr>
          <a:xfrm>
            <a:off x="709930" y="4861441"/>
            <a:ext cx="5679440" cy="4605576"/>
          </a:xfrm>
          <a:prstGeom prst="rect">
            <a:avLst/>
          </a:prstGeom>
        </p:spPr>
        <p:txBody>
          <a:bodyPr vert="horz" lIns="99048" tIns="49524" rIns="99048" bIns="49524" rtlCol="0"/>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r>
              <a:rPr lang="nl-NL" smtClean="0"/>
              <a:t>Jeroen van Rest</a:t>
            </a:r>
            <a:endParaRPr lang="nl-NL" dirty="0"/>
          </a:p>
        </p:txBody>
      </p:sp>
      <p:sp>
        <p:nvSpPr>
          <p:cNvPr id="7" name="Tijdelijke aanduiding voor dianummer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801935DF-413D-4C75-8A60-925A728E0BBB}" type="slidenum">
              <a:rPr lang="nl-NL" smtClean="0"/>
              <a:t>‹#›</a:t>
            </a:fld>
            <a:endParaRPr lang="nl-NL" dirty="0"/>
          </a:p>
        </p:txBody>
      </p:sp>
    </p:spTree>
    <p:extLst>
      <p:ext uri="{BB962C8B-B14F-4D97-AF65-F5344CB8AC3E}">
        <p14:creationId xmlns:p14="http://schemas.microsoft.com/office/powerpoint/2010/main" val="3925766074"/>
      </p:ext>
    </p:extLst>
  </p:cSld>
  <p:clrMap bg1="lt1" tx1="dk1" bg2="lt2" tx2="dk2" accent1="accent1" accent2="accent2" accent3="accent3" accent4="accent4" accent5="accent5" accent6="accent6" hlink="hlink" folHlink="folHlink"/>
  <p:hf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TACTICS</a:t>
            </a:r>
            <a:r>
              <a:rPr lang="nl-NL" baseline="0" dirty="0" smtClean="0"/>
              <a:t> is a project in the 4th EU FP7 call (2011). The area is counter </a:t>
            </a:r>
            <a:r>
              <a:rPr lang="nl-NL" baseline="0" dirty="0" err="1" smtClean="0"/>
              <a:t>terrorism</a:t>
            </a:r>
            <a:r>
              <a:rPr lang="nl-NL" baseline="0" dirty="0" smtClean="0"/>
              <a:t> in </a:t>
            </a:r>
            <a:r>
              <a:rPr lang="nl-NL" baseline="0" dirty="0" err="1" smtClean="0"/>
              <a:t>an</a:t>
            </a:r>
            <a:r>
              <a:rPr lang="nl-NL" baseline="0" dirty="0" smtClean="0"/>
              <a:t> </a:t>
            </a:r>
            <a:r>
              <a:rPr lang="nl-NL" baseline="0" dirty="0" err="1" smtClean="0"/>
              <a:t>urban</a:t>
            </a:r>
            <a:r>
              <a:rPr lang="nl-NL" baseline="0" dirty="0" smtClean="0"/>
              <a:t> environment. The research topic is </a:t>
            </a:r>
            <a:r>
              <a:rPr lang="nl-NL" baseline="0" dirty="0" err="1" smtClean="0"/>
              <a:t>preventing</a:t>
            </a:r>
            <a:r>
              <a:rPr lang="nl-NL" baseline="0" dirty="0" smtClean="0"/>
              <a:t> and stopping attacks </a:t>
            </a:r>
            <a:r>
              <a:rPr lang="nl-NL" baseline="0" dirty="0" err="1" smtClean="0"/>
              <a:t>emerging</a:t>
            </a:r>
            <a:r>
              <a:rPr lang="nl-NL" baseline="0" dirty="0" smtClean="0"/>
              <a:t> </a:t>
            </a:r>
            <a:r>
              <a:rPr lang="nl-NL" baseline="0" dirty="0" err="1" smtClean="0"/>
              <a:t>from</a:t>
            </a:r>
            <a:r>
              <a:rPr lang="nl-NL" baseline="0" dirty="0" smtClean="0"/>
              <a:t> </a:t>
            </a:r>
            <a:r>
              <a:rPr lang="nl-NL" baseline="0" dirty="0" err="1" smtClean="0"/>
              <a:t>specific</a:t>
            </a:r>
            <a:r>
              <a:rPr lang="nl-NL" baseline="0" dirty="0" smtClean="0"/>
              <a:t> </a:t>
            </a:r>
            <a:r>
              <a:rPr lang="nl-NL" baseline="0" dirty="0" err="1" smtClean="0"/>
              <a:t>threats</a:t>
            </a:r>
            <a:r>
              <a:rPr lang="nl-NL" baseline="0" dirty="0" smtClean="0"/>
              <a:t>. Privacy-</a:t>
            </a:r>
            <a:r>
              <a:rPr lang="nl-NL" baseline="0" dirty="0" err="1" smtClean="0"/>
              <a:t>by</a:t>
            </a:r>
            <a:r>
              <a:rPr lang="nl-NL" baseline="0" dirty="0" smtClean="0"/>
              <a:t>-design is </a:t>
            </a:r>
            <a:r>
              <a:rPr lang="nl-NL" baseline="0" dirty="0" err="1" smtClean="0"/>
              <a:t>one</a:t>
            </a:r>
            <a:r>
              <a:rPr lang="nl-NL" baseline="0" dirty="0" smtClean="0"/>
              <a:t> of </a:t>
            </a:r>
            <a:r>
              <a:rPr lang="nl-NL" baseline="0" dirty="0" err="1" smtClean="0"/>
              <a:t>the</a:t>
            </a:r>
            <a:r>
              <a:rPr lang="nl-NL" baseline="0" dirty="0" smtClean="0"/>
              <a:t> </a:t>
            </a:r>
            <a:r>
              <a:rPr lang="nl-NL" baseline="0" dirty="0" err="1" smtClean="0"/>
              <a:t>pillars</a:t>
            </a:r>
            <a:r>
              <a:rPr lang="nl-NL" baseline="0" dirty="0" smtClean="0"/>
              <a:t> of </a:t>
            </a:r>
            <a:r>
              <a:rPr lang="nl-NL" baseline="0" dirty="0" err="1" smtClean="0"/>
              <a:t>the</a:t>
            </a:r>
            <a:r>
              <a:rPr lang="nl-NL" baseline="0" dirty="0" smtClean="0"/>
              <a:t> approach.</a:t>
            </a:r>
            <a:endParaRPr lang="nl-NL" dirty="0"/>
          </a:p>
        </p:txBody>
      </p:sp>
      <p:sp>
        <p:nvSpPr>
          <p:cNvPr id="4" name="Header Placeholder 3"/>
          <p:cNvSpPr>
            <a:spLocks noGrp="1"/>
          </p:cNvSpPr>
          <p:nvPr>
            <p:ph type="hdr" sz="quarter" idx="10"/>
          </p:nvPr>
        </p:nvSpPr>
        <p:spPr/>
        <p:txBody>
          <a:bodyPr/>
          <a:lstStyle/>
          <a:p>
            <a:r>
              <a:rPr lang="nl-NL" dirty="0" smtClean="0"/>
              <a:t>CCR </a:t>
            </a:r>
            <a:r>
              <a:rPr lang="nl-NL" dirty="0" err="1" smtClean="0"/>
              <a:t>Summit</a:t>
            </a:r>
            <a:r>
              <a:rPr lang="nl-NL" dirty="0" smtClean="0"/>
              <a:t> 2015</a:t>
            </a:r>
            <a:endParaRPr lang="nl-NL" dirty="0"/>
          </a:p>
        </p:txBody>
      </p:sp>
      <p:sp>
        <p:nvSpPr>
          <p:cNvPr id="5" name="Date Placeholder 4"/>
          <p:cNvSpPr>
            <a:spLocks noGrp="1"/>
          </p:cNvSpPr>
          <p:nvPr>
            <p:ph type="dt" idx="11"/>
          </p:nvPr>
        </p:nvSpPr>
        <p:spPr/>
        <p:txBody>
          <a:bodyPr/>
          <a:lstStyle/>
          <a:p>
            <a:r>
              <a:rPr lang="nl-NL" dirty="0" err="1" smtClean="0"/>
              <a:t>Wednesday</a:t>
            </a:r>
            <a:r>
              <a:rPr lang="nl-NL" dirty="0" smtClean="0"/>
              <a:t> September 1st  </a:t>
            </a:r>
            <a:r>
              <a:rPr lang="nl-NL" dirty="0" smtClean="0"/>
              <a:t>2015</a:t>
            </a:r>
            <a:endParaRPr lang="nl-NL" dirty="0"/>
          </a:p>
        </p:txBody>
      </p:sp>
      <p:sp>
        <p:nvSpPr>
          <p:cNvPr id="6" name="Slide Number Placeholder 5"/>
          <p:cNvSpPr>
            <a:spLocks noGrp="1"/>
          </p:cNvSpPr>
          <p:nvPr>
            <p:ph type="sldNum" sz="quarter" idx="12"/>
          </p:nvPr>
        </p:nvSpPr>
        <p:spPr/>
        <p:txBody>
          <a:bodyPr/>
          <a:lstStyle/>
          <a:p>
            <a:fld id="{801935DF-413D-4C75-8A60-925A728E0BBB}" type="slidenum">
              <a:rPr lang="nl-NL" smtClean="0"/>
              <a:t>1</a:t>
            </a:fld>
            <a:endParaRPr lang="nl-NL" dirty="0"/>
          </a:p>
        </p:txBody>
      </p:sp>
    </p:spTree>
    <p:extLst>
      <p:ext uri="{BB962C8B-B14F-4D97-AF65-F5344CB8AC3E}">
        <p14:creationId xmlns:p14="http://schemas.microsoft.com/office/powerpoint/2010/main" val="23032929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In</a:t>
            </a:r>
            <a:r>
              <a:rPr lang="nl-NL" baseline="0" dirty="0" smtClean="0"/>
              <a:t> </a:t>
            </a:r>
            <a:r>
              <a:rPr lang="nl-NL" baseline="0" dirty="0" err="1" smtClean="0"/>
              <a:t>this</a:t>
            </a:r>
            <a:r>
              <a:rPr lang="nl-NL" baseline="0" dirty="0" smtClean="0"/>
              <a:t> model, </a:t>
            </a:r>
            <a:r>
              <a:rPr lang="nl-NL" baseline="0" dirty="0" err="1" smtClean="0"/>
              <a:t>it</a:t>
            </a:r>
            <a:r>
              <a:rPr lang="nl-NL" baseline="0" dirty="0" smtClean="0"/>
              <a:t> is easy </a:t>
            </a:r>
            <a:r>
              <a:rPr lang="nl-NL" baseline="0" dirty="0" err="1" smtClean="0"/>
              <a:t>to</a:t>
            </a:r>
            <a:r>
              <a:rPr lang="nl-NL" baseline="0" dirty="0" smtClean="0"/>
              <a:t> </a:t>
            </a:r>
            <a:r>
              <a:rPr lang="nl-NL" baseline="0" dirty="0" err="1" smtClean="0"/>
              <a:t>see</a:t>
            </a:r>
            <a:r>
              <a:rPr lang="nl-NL" baseline="0" dirty="0" smtClean="0"/>
              <a:t> </a:t>
            </a:r>
            <a:r>
              <a:rPr lang="nl-NL" baseline="0" dirty="0" err="1" smtClean="0"/>
              <a:t>what</a:t>
            </a:r>
            <a:r>
              <a:rPr lang="nl-NL" baseline="0" dirty="0" smtClean="0"/>
              <a:t> </a:t>
            </a:r>
            <a:r>
              <a:rPr lang="nl-NL" baseline="0" dirty="0" err="1" smtClean="0"/>
              <a:t>the</a:t>
            </a:r>
            <a:r>
              <a:rPr lang="nl-NL" baseline="0" dirty="0" smtClean="0"/>
              <a:t> </a:t>
            </a:r>
            <a:r>
              <a:rPr lang="nl-NL" baseline="0" dirty="0" err="1" smtClean="0"/>
              <a:t>consequences</a:t>
            </a:r>
            <a:r>
              <a:rPr lang="nl-NL" baseline="0" dirty="0" smtClean="0"/>
              <a:t> of </a:t>
            </a:r>
            <a:r>
              <a:rPr lang="nl-NL" baseline="0" dirty="0" err="1" smtClean="0"/>
              <a:t>the</a:t>
            </a:r>
            <a:r>
              <a:rPr lang="nl-NL" baseline="0" dirty="0" smtClean="0"/>
              <a:t> privacy risk </a:t>
            </a:r>
            <a:r>
              <a:rPr lang="nl-NL" baseline="0" dirty="0" err="1" smtClean="0"/>
              <a:t>mitigation</a:t>
            </a:r>
            <a:r>
              <a:rPr lang="nl-NL" baseline="0" dirty="0" smtClean="0"/>
              <a:t> actions are </a:t>
            </a:r>
            <a:r>
              <a:rPr lang="nl-NL" baseline="0" dirty="0" err="1" smtClean="0"/>
              <a:t>for</a:t>
            </a:r>
            <a:r>
              <a:rPr lang="nl-NL" baseline="0" dirty="0" smtClean="0"/>
              <a:t> public / private partnerships (</a:t>
            </a:r>
            <a:r>
              <a:rPr lang="nl-NL" baseline="0" dirty="0" err="1" smtClean="0"/>
              <a:t>for</a:t>
            </a:r>
            <a:r>
              <a:rPr lang="nl-NL" baseline="0" dirty="0" smtClean="0"/>
              <a:t> security).</a:t>
            </a:r>
            <a:endParaRPr lang="nl-NL" dirty="0"/>
          </a:p>
        </p:txBody>
      </p:sp>
      <p:sp>
        <p:nvSpPr>
          <p:cNvPr id="6" name="Slide Number Placeholder 5"/>
          <p:cNvSpPr>
            <a:spLocks noGrp="1"/>
          </p:cNvSpPr>
          <p:nvPr>
            <p:ph type="sldNum" sz="quarter" idx="12"/>
          </p:nvPr>
        </p:nvSpPr>
        <p:spPr/>
        <p:txBody>
          <a:bodyPr/>
          <a:lstStyle/>
          <a:p>
            <a:fld id="{801935DF-413D-4C75-8A60-925A728E0BBB}" type="slidenum">
              <a:rPr lang="nl-NL" smtClean="0"/>
              <a:t>10</a:t>
            </a:fld>
            <a:endParaRPr lang="nl-NL" dirty="0"/>
          </a:p>
        </p:txBody>
      </p:sp>
      <p:sp>
        <p:nvSpPr>
          <p:cNvPr id="7" name="Header Placeholder 3"/>
          <p:cNvSpPr>
            <a:spLocks noGrp="1"/>
          </p:cNvSpPr>
          <p:nvPr>
            <p:ph type="hdr" sz="quarter"/>
          </p:nvPr>
        </p:nvSpPr>
        <p:spPr>
          <a:xfrm>
            <a:off x="0" y="0"/>
            <a:ext cx="3076363" cy="511731"/>
          </a:xfrm>
        </p:spPr>
        <p:txBody>
          <a:bodyPr/>
          <a:lstStyle/>
          <a:p>
            <a:r>
              <a:rPr lang="nl-NL" dirty="0" smtClean="0"/>
              <a:t>CCR </a:t>
            </a:r>
            <a:r>
              <a:rPr lang="nl-NL" dirty="0" err="1" smtClean="0"/>
              <a:t>Summit</a:t>
            </a:r>
            <a:r>
              <a:rPr lang="nl-NL" dirty="0" smtClean="0"/>
              <a:t> 2015</a:t>
            </a:r>
            <a:endParaRPr lang="nl-NL" dirty="0"/>
          </a:p>
        </p:txBody>
      </p:sp>
      <p:sp>
        <p:nvSpPr>
          <p:cNvPr id="8" name="Date Placeholder 4"/>
          <p:cNvSpPr>
            <a:spLocks noGrp="1"/>
          </p:cNvSpPr>
          <p:nvPr>
            <p:ph type="dt" idx="1"/>
          </p:nvPr>
        </p:nvSpPr>
        <p:spPr>
          <a:xfrm>
            <a:off x="4021294" y="0"/>
            <a:ext cx="3076363" cy="511731"/>
          </a:xfrm>
        </p:spPr>
        <p:txBody>
          <a:bodyPr/>
          <a:lstStyle/>
          <a:p>
            <a:r>
              <a:rPr lang="nl-NL" dirty="0" err="1" smtClean="0"/>
              <a:t>Wednesday</a:t>
            </a:r>
            <a:r>
              <a:rPr lang="nl-NL" dirty="0" smtClean="0"/>
              <a:t> September 1st  </a:t>
            </a:r>
            <a:r>
              <a:rPr lang="nl-NL" dirty="0" smtClean="0"/>
              <a:t>2015</a:t>
            </a:r>
            <a:endParaRPr lang="nl-NL" dirty="0"/>
          </a:p>
        </p:txBody>
      </p:sp>
    </p:spTree>
    <p:extLst>
      <p:ext uri="{BB962C8B-B14F-4D97-AF65-F5344CB8AC3E}">
        <p14:creationId xmlns:p14="http://schemas.microsoft.com/office/powerpoint/2010/main" val="4000598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is what drives the public debate.</a:t>
            </a:r>
            <a:endParaRPr lang="en-US" dirty="0"/>
          </a:p>
        </p:txBody>
      </p:sp>
      <p:sp>
        <p:nvSpPr>
          <p:cNvPr id="4" name="Slide Number Placeholder 3"/>
          <p:cNvSpPr>
            <a:spLocks noGrp="1"/>
          </p:cNvSpPr>
          <p:nvPr>
            <p:ph type="sldNum" sz="quarter" idx="10"/>
          </p:nvPr>
        </p:nvSpPr>
        <p:spPr/>
        <p:txBody>
          <a:bodyPr/>
          <a:lstStyle/>
          <a:p>
            <a:fld id="{CC1A592C-8FD3-4CD2-BBBB-6DF4E9F361D2}" type="slidenum">
              <a:rPr lang="en-US" smtClean="0">
                <a:solidFill>
                  <a:prstClr val="black"/>
                </a:solidFill>
              </a:rPr>
              <a:pPr/>
              <a:t>11</a:t>
            </a:fld>
            <a:endParaRPr lang="en-US">
              <a:solidFill>
                <a:prstClr val="black"/>
              </a:solidFill>
            </a:endParaRPr>
          </a:p>
        </p:txBody>
      </p:sp>
      <p:sp>
        <p:nvSpPr>
          <p:cNvPr id="5" name="Header Placeholder 3"/>
          <p:cNvSpPr>
            <a:spLocks noGrp="1"/>
          </p:cNvSpPr>
          <p:nvPr>
            <p:ph type="hdr" sz="quarter"/>
          </p:nvPr>
        </p:nvSpPr>
        <p:spPr>
          <a:xfrm>
            <a:off x="0" y="0"/>
            <a:ext cx="3076363" cy="511731"/>
          </a:xfrm>
        </p:spPr>
        <p:txBody>
          <a:bodyPr/>
          <a:lstStyle/>
          <a:p>
            <a:r>
              <a:rPr lang="nl-NL" dirty="0" smtClean="0"/>
              <a:t>CCR </a:t>
            </a:r>
            <a:r>
              <a:rPr lang="nl-NL" dirty="0" err="1" smtClean="0"/>
              <a:t>Summit</a:t>
            </a:r>
            <a:r>
              <a:rPr lang="nl-NL" dirty="0" smtClean="0"/>
              <a:t> 2015</a:t>
            </a:r>
            <a:endParaRPr lang="nl-NL" dirty="0"/>
          </a:p>
        </p:txBody>
      </p:sp>
      <p:sp>
        <p:nvSpPr>
          <p:cNvPr id="6" name="Date Placeholder 4"/>
          <p:cNvSpPr>
            <a:spLocks noGrp="1"/>
          </p:cNvSpPr>
          <p:nvPr>
            <p:ph type="dt" idx="1"/>
          </p:nvPr>
        </p:nvSpPr>
        <p:spPr>
          <a:xfrm>
            <a:off x="4021294" y="0"/>
            <a:ext cx="3076363" cy="511731"/>
          </a:xfrm>
        </p:spPr>
        <p:txBody>
          <a:bodyPr/>
          <a:lstStyle/>
          <a:p>
            <a:r>
              <a:rPr lang="nl-NL" dirty="0" err="1" smtClean="0"/>
              <a:t>Wednesday</a:t>
            </a:r>
            <a:r>
              <a:rPr lang="nl-NL" dirty="0" smtClean="0"/>
              <a:t> September 1st  </a:t>
            </a:r>
            <a:r>
              <a:rPr lang="nl-NL" dirty="0" smtClean="0"/>
              <a:t>2015</a:t>
            </a:r>
            <a:endParaRPr lang="nl-NL" dirty="0"/>
          </a:p>
        </p:txBody>
      </p:sp>
    </p:spTree>
    <p:extLst>
      <p:ext uri="{BB962C8B-B14F-4D97-AF65-F5344CB8AC3E}">
        <p14:creationId xmlns:p14="http://schemas.microsoft.com/office/powerpoint/2010/main" val="24953875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err="1" smtClean="0"/>
              <a:t>Coming</a:t>
            </a:r>
            <a:r>
              <a:rPr lang="nl-NL" dirty="0" smtClean="0"/>
              <a:t> back </a:t>
            </a:r>
            <a:r>
              <a:rPr lang="nl-NL" dirty="0" err="1" smtClean="0"/>
              <a:t>to</a:t>
            </a:r>
            <a:r>
              <a:rPr lang="nl-NL" dirty="0" smtClean="0"/>
              <a:t> </a:t>
            </a:r>
            <a:r>
              <a:rPr lang="nl-NL" dirty="0" err="1" smtClean="0"/>
              <a:t>the</a:t>
            </a:r>
            <a:r>
              <a:rPr lang="nl-NL" dirty="0" smtClean="0"/>
              <a:t> </a:t>
            </a:r>
            <a:r>
              <a:rPr lang="nl-NL" dirty="0" err="1" smtClean="0"/>
              <a:t>core</a:t>
            </a:r>
            <a:r>
              <a:rPr lang="nl-NL" dirty="0" smtClean="0"/>
              <a:t> of </a:t>
            </a:r>
            <a:r>
              <a:rPr lang="nl-NL" dirty="0" err="1" smtClean="0"/>
              <a:t>the</a:t>
            </a:r>
            <a:r>
              <a:rPr lang="nl-NL" dirty="0" smtClean="0"/>
              <a:t> </a:t>
            </a:r>
            <a:r>
              <a:rPr lang="nl-NL" dirty="0" err="1" smtClean="0"/>
              <a:t>problem</a:t>
            </a:r>
            <a:r>
              <a:rPr lang="nl-NL" baseline="0" dirty="0" smtClean="0"/>
              <a:t> …</a:t>
            </a:r>
            <a:endParaRPr lang="nl-NL" dirty="0"/>
          </a:p>
        </p:txBody>
      </p:sp>
      <p:sp>
        <p:nvSpPr>
          <p:cNvPr id="6" name="Slide Number Placeholder 5"/>
          <p:cNvSpPr>
            <a:spLocks noGrp="1"/>
          </p:cNvSpPr>
          <p:nvPr>
            <p:ph type="sldNum" sz="quarter" idx="12"/>
          </p:nvPr>
        </p:nvSpPr>
        <p:spPr/>
        <p:txBody>
          <a:bodyPr/>
          <a:lstStyle/>
          <a:p>
            <a:fld id="{801935DF-413D-4C75-8A60-925A728E0BBB}" type="slidenum">
              <a:rPr lang="nl-NL" smtClean="0"/>
              <a:t>12</a:t>
            </a:fld>
            <a:endParaRPr lang="nl-NL" dirty="0"/>
          </a:p>
        </p:txBody>
      </p:sp>
      <p:sp>
        <p:nvSpPr>
          <p:cNvPr id="7" name="Header Placeholder 3"/>
          <p:cNvSpPr>
            <a:spLocks noGrp="1"/>
          </p:cNvSpPr>
          <p:nvPr>
            <p:ph type="hdr" sz="quarter"/>
          </p:nvPr>
        </p:nvSpPr>
        <p:spPr>
          <a:xfrm>
            <a:off x="0" y="0"/>
            <a:ext cx="3076363" cy="511731"/>
          </a:xfrm>
        </p:spPr>
        <p:txBody>
          <a:bodyPr/>
          <a:lstStyle/>
          <a:p>
            <a:r>
              <a:rPr lang="nl-NL" dirty="0" smtClean="0"/>
              <a:t>CCR </a:t>
            </a:r>
            <a:r>
              <a:rPr lang="nl-NL" dirty="0" err="1" smtClean="0"/>
              <a:t>Summit</a:t>
            </a:r>
            <a:r>
              <a:rPr lang="nl-NL" dirty="0" smtClean="0"/>
              <a:t> 2015</a:t>
            </a:r>
            <a:endParaRPr lang="nl-NL" dirty="0"/>
          </a:p>
        </p:txBody>
      </p:sp>
      <p:sp>
        <p:nvSpPr>
          <p:cNvPr id="8" name="Date Placeholder 4"/>
          <p:cNvSpPr>
            <a:spLocks noGrp="1"/>
          </p:cNvSpPr>
          <p:nvPr>
            <p:ph type="dt" idx="1"/>
          </p:nvPr>
        </p:nvSpPr>
        <p:spPr>
          <a:xfrm>
            <a:off x="4021294" y="0"/>
            <a:ext cx="3076363" cy="511731"/>
          </a:xfrm>
        </p:spPr>
        <p:txBody>
          <a:bodyPr/>
          <a:lstStyle/>
          <a:p>
            <a:r>
              <a:rPr lang="nl-NL" dirty="0" err="1" smtClean="0"/>
              <a:t>Wednesday</a:t>
            </a:r>
            <a:r>
              <a:rPr lang="nl-NL" dirty="0" smtClean="0"/>
              <a:t> September 1st  </a:t>
            </a:r>
            <a:r>
              <a:rPr lang="nl-NL" dirty="0" smtClean="0"/>
              <a:t>2015</a:t>
            </a:r>
            <a:endParaRPr lang="nl-NL" dirty="0"/>
          </a:p>
        </p:txBody>
      </p:sp>
    </p:spTree>
    <p:extLst>
      <p:ext uri="{BB962C8B-B14F-4D97-AF65-F5344CB8AC3E}">
        <p14:creationId xmlns:p14="http://schemas.microsoft.com/office/powerpoint/2010/main" val="21387692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we have to face that the chain of trust</a:t>
            </a:r>
            <a:r>
              <a:rPr lang="en-US" baseline="0" dirty="0" smtClean="0"/>
              <a:t> resembles a house of cards. Not just in the shape of how they can be drawn, but also in terms of its fragility. If one of these links cannot be trusted, the chain of trust is weakened, and support for effective security is reduced.</a:t>
            </a:r>
            <a:endParaRPr lang="en-US" dirty="0"/>
          </a:p>
        </p:txBody>
      </p:sp>
      <p:sp>
        <p:nvSpPr>
          <p:cNvPr id="4" name="Slide Number Placeholder 3"/>
          <p:cNvSpPr>
            <a:spLocks noGrp="1"/>
          </p:cNvSpPr>
          <p:nvPr>
            <p:ph type="sldNum" sz="quarter" idx="10"/>
          </p:nvPr>
        </p:nvSpPr>
        <p:spPr/>
        <p:txBody>
          <a:bodyPr/>
          <a:lstStyle/>
          <a:p>
            <a:fld id="{CC1A592C-8FD3-4CD2-BBBB-6DF4E9F361D2}" type="slidenum">
              <a:rPr lang="en-US" smtClean="0">
                <a:solidFill>
                  <a:prstClr val="black"/>
                </a:solidFill>
              </a:rPr>
              <a:pPr/>
              <a:t>13</a:t>
            </a:fld>
            <a:endParaRPr lang="en-US">
              <a:solidFill>
                <a:prstClr val="black"/>
              </a:solidFill>
            </a:endParaRPr>
          </a:p>
        </p:txBody>
      </p:sp>
      <p:sp>
        <p:nvSpPr>
          <p:cNvPr id="5" name="Header Placeholder 3"/>
          <p:cNvSpPr>
            <a:spLocks noGrp="1"/>
          </p:cNvSpPr>
          <p:nvPr>
            <p:ph type="hdr" sz="quarter"/>
          </p:nvPr>
        </p:nvSpPr>
        <p:spPr>
          <a:xfrm>
            <a:off x="0" y="0"/>
            <a:ext cx="3076363" cy="511731"/>
          </a:xfrm>
        </p:spPr>
        <p:txBody>
          <a:bodyPr/>
          <a:lstStyle/>
          <a:p>
            <a:r>
              <a:rPr lang="nl-NL" dirty="0" smtClean="0"/>
              <a:t>CCR </a:t>
            </a:r>
            <a:r>
              <a:rPr lang="nl-NL" dirty="0" err="1" smtClean="0"/>
              <a:t>Summit</a:t>
            </a:r>
            <a:r>
              <a:rPr lang="nl-NL" dirty="0" smtClean="0"/>
              <a:t> 2015</a:t>
            </a:r>
            <a:endParaRPr lang="nl-NL" dirty="0"/>
          </a:p>
        </p:txBody>
      </p:sp>
      <p:sp>
        <p:nvSpPr>
          <p:cNvPr id="6" name="Date Placeholder 4"/>
          <p:cNvSpPr>
            <a:spLocks noGrp="1"/>
          </p:cNvSpPr>
          <p:nvPr>
            <p:ph type="dt" idx="1"/>
          </p:nvPr>
        </p:nvSpPr>
        <p:spPr>
          <a:xfrm>
            <a:off x="4021294" y="0"/>
            <a:ext cx="3076363" cy="511731"/>
          </a:xfrm>
        </p:spPr>
        <p:txBody>
          <a:bodyPr/>
          <a:lstStyle/>
          <a:p>
            <a:r>
              <a:rPr lang="nl-NL" dirty="0" err="1" smtClean="0"/>
              <a:t>Wednesday</a:t>
            </a:r>
            <a:r>
              <a:rPr lang="nl-NL" dirty="0" smtClean="0"/>
              <a:t> September 1st  </a:t>
            </a:r>
            <a:r>
              <a:rPr lang="nl-NL" dirty="0" smtClean="0"/>
              <a:t>2015</a:t>
            </a:r>
            <a:endParaRPr lang="nl-NL" dirty="0"/>
          </a:p>
        </p:txBody>
      </p:sp>
    </p:spTree>
    <p:extLst>
      <p:ext uri="{BB962C8B-B14F-4D97-AF65-F5344CB8AC3E}">
        <p14:creationId xmlns:p14="http://schemas.microsoft.com/office/powerpoint/2010/main" val="24953875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a:t>
            </a:r>
            <a:r>
              <a:rPr lang="en-US" baseline="0" dirty="0" smtClean="0"/>
              <a:t> let’s focus on the topic at hand.</a:t>
            </a:r>
            <a:endParaRPr lang="en-US" dirty="0"/>
          </a:p>
        </p:txBody>
      </p:sp>
      <p:sp>
        <p:nvSpPr>
          <p:cNvPr id="4" name="Slide Number Placeholder 3"/>
          <p:cNvSpPr>
            <a:spLocks noGrp="1"/>
          </p:cNvSpPr>
          <p:nvPr>
            <p:ph type="sldNum" sz="quarter" idx="10"/>
          </p:nvPr>
        </p:nvSpPr>
        <p:spPr/>
        <p:txBody>
          <a:bodyPr/>
          <a:lstStyle/>
          <a:p>
            <a:fld id="{CC1A592C-8FD3-4CD2-BBBB-6DF4E9F361D2}" type="slidenum">
              <a:rPr lang="en-US" smtClean="0">
                <a:solidFill>
                  <a:prstClr val="black"/>
                </a:solidFill>
              </a:rPr>
              <a:pPr/>
              <a:t>14</a:t>
            </a:fld>
            <a:endParaRPr lang="en-US">
              <a:solidFill>
                <a:prstClr val="black"/>
              </a:solidFill>
            </a:endParaRPr>
          </a:p>
        </p:txBody>
      </p:sp>
      <p:sp>
        <p:nvSpPr>
          <p:cNvPr id="5" name="Header Placeholder 3"/>
          <p:cNvSpPr>
            <a:spLocks noGrp="1"/>
          </p:cNvSpPr>
          <p:nvPr>
            <p:ph type="hdr" sz="quarter"/>
          </p:nvPr>
        </p:nvSpPr>
        <p:spPr>
          <a:xfrm>
            <a:off x="0" y="0"/>
            <a:ext cx="3076363" cy="511731"/>
          </a:xfrm>
        </p:spPr>
        <p:txBody>
          <a:bodyPr/>
          <a:lstStyle/>
          <a:p>
            <a:r>
              <a:rPr lang="nl-NL" dirty="0" smtClean="0"/>
              <a:t>CCR </a:t>
            </a:r>
            <a:r>
              <a:rPr lang="nl-NL" dirty="0" err="1" smtClean="0"/>
              <a:t>Summit</a:t>
            </a:r>
            <a:r>
              <a:rPr lang="nl-NL" dirty="0" smtClean="0"/>
              <a:t> 2015</a:t>
            </a:r>
            <a:endParaRPr lang="nl-NL" dirty="0"/>
          </a:p>
        </p:txBody>
      </p:sp>
      <p:sp>
        <p:nvSpPr>
          <p:cNvPr id="6" name="Date Placeholder 4"/>
          <p:cNvSpPr>
            <a:spLocks noGrp="1"/>
          </p:cNvSpPr>
          <p:nvPr>
            <p:ph type="dt" idx="1"/>
          </p:nvPr>
        </p:nvSpPr>
        <p:spPr>
          <a:xfrm>
            <a:off x="4021294" y="0"/>
            <a:ext cx="3076363" cy="511731"/>
          </a:xfrm>
        </p:spPr>
        <p:txBody>
          <a:bodyPr/>
          <a:lstStyle/>
          <a:p>
            <a:r>
              <a:rPr lang="nl-NL" dirty="0" err="1" smtClean="0"/>
              <a:t>Wednesday</a:t>
            </a:r>
            <a:r>
              <a:rPr lang="nl-NL" dirty="0" smtClean="0"/>
              <a:t> September 1st  </a:t>
            </a:r>
            <a:r>
              <a:rPr lang="nl-NL" dirty="0" smtClean="0"/>
              <a:t>2015</a:t>
            </a:r>
            <a:endParaRPr lang="nl-NL" dirty="0"/>
          </a:p>
        </p:txBody>
      </p:sp>
    </p:spTree>
    <p:extLst>
      <p:ext uri="{BB962C8B-B14F-4D97-AF65-F5344CB8AC3E}">
        <p14:creationId xmlns:p14="http://schemas.microsoft.com/office/powerpoint/2010/main" val="24953875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err="1" smtClean="0"/>
              <a:t>This</a:t>
            </a:r>
            <a:r>
              <a:rPr lang="nl-NL" dirty="0" smtClean="0"/>
              <a:t> “cooperation”</a:t>
            </a:r>
            <a:r>
              <a:rPr lang="nl-NL" baseline="0" dirty="0" smtClean="0"/>
              <a:t> </a:t>
            </a:r>
            <a:r>
              <a:rPr lang="nl-NL" baseline="0" dirty="0" err="1" smtClean="0"/>
              <a:t>can</a:t>
            </a:r>
            <a:r>
              <a:rPr lang="nl-NL" baseline="0" dirty="0" smtClean="0"/>
              <a:t> take </a:t>
            </a:r>
            <a:r>
              <a:rPr lang="nl-NL" baseline="0" dirty="0" err="1" smtClean="0"/>
              <a:t>many</a:t>
            </a:r>
            <a:r>
              <a:rPr lang="nl-NL" baseline="0" dirty="0" smtClean="0"/>
              <a:t> </a:t>
            </a:r>
            <a:r>
              <a:rPr lang="nl-NL" baseline="0" dirty="0" err="1" smtClean="0"/>
              <a:t>forms</a:t>
            </a:r>
            <a:r>
              <a:rPr lang="nl-NL" baseline="0" dirty="0" smtClean="0"/>
              <a:t>. The party </a:t>
            </a:r>
            <a:r>
              <a:rPr lang="nl-NL" baseline="0" dirty="0" err="1" smtClean="0"/>
              <a:t>that</a:t>
            </a:r>
            <a:r>
              <a:rPr lang="nl-NL" baseline="0" dirty="0" smtClean="0"/>
              <a:t> </a:t>
            </a:r>
            <a:r>
              <a:rPr lang="nl-NL" baseline="0" dirty="0" err="1" smtClean="0"/>
              <a:t>initiates</a:t>
            </a:r>
            <a:r>
              <a:rPr lang="nl-NL" baseline="0" dirty="0" smtClean="0"/>
              <a:t> </a:t>
            </a:r>
            <a:r>
              <a:rPr lang="nl-NL" baseline="0" dirty="0" err="1" smtClean="0"/>
              <a:t>the</a:t>
            </a:r>
            <a:r>
              <a:rPr lang="nl-NL" baseline="0" dirty="0" smtClean="0"/>
              <a:t> information transfer </a:t>
            </a:r>
            <a:r>
              <a:rPr lang="nl-NL" baseline="0" dirty="0" err="1" smtClean="0"/>
              <a:t>can</a:t>
            </a:r>
            <a:r>
              <a:rPr lang="nl-NL" baseline="0" dirty="0" smtClean="0"/>
              <a:t> </a:t>
            </a:r>
            <a:r>
              <a:rPr lang="nl-NL" baseline="0" dirty="0" err="1" smtClean="0"/>
              <a:t>vary</a:t>
            </a:r>
            <a:r>
              <a:rPr lang="nl-NL" baseline="0" dirty="0" smtClean="0"/>
              <a:t>. The </a:t>
            </a:r>
            <a:r>
              <a:rPr lang="nl-NL" baseline="0" dirty="0" err="1" smtClean="0"/>
              <a:t>liability</a:t>
            </a:r>
            <a:r>
              <a:rPr lang="nl-NL" baseline="0" dirty="0" smtClean="0"/>
              <a:t> </a:t>
            </a:r>
            <a:r>
              <a:rPr lang="nl-NL" baseline="0" dirty="0" err="1" smtClean="0"/>
              <a:t>for</a:t>
            </a:r>
            <a:r>
              <a:rPr lang="nl-NL" baseline="0" dirty="0" smtClean="0"/>
              <a:t> </a:t>
            </a:r>
            <a:r>
              <a:rPr lang="nl-NL" baseline="0" dirty="0" err="1" smtClean="0"/>
              <a:t>the</a:t>
            </a:r>
            <a:r>
              <a:rPr lang="nl-NL" baseline="0" dirty="0" smtClean="0"/>
              <a:t> </a:t>
            </a:r>
            <a:r>
              <a:rPr lang="nl-NL" baseline="0" dirty="0" err="1" smtClean="0"/>
              <a:t>consequences</a:t>
            </a:r>
            <a:r>
              <a:rPr lang="nl-NL" baseline="0" dirty="0" smtClean="0"/>
              <a:t> of </a:t>
            </a:r>
            <a:r>
              <a:rPr lang="nl-NL" baseline="0" dirty="0" err="1" smtClean="0"/>
              <a:t>sharing</a:t>
            </a:r>
            <a:r>
              <a:rPr lang="nl-NL" baseline="0" dirty="0" smtClean="0"/>
              <a:t> and </a:t>
            </a:r>
            <a:r>
              <a:rPr lang="nl-NL" baseline="0" dirty="0" err="1" smtClean="0"/>
              <a:t>for</a:t>
            </a:r>
            <a:r>
              <a:rPr lang="nl-NL" baseline="0" dirty="0" smtClean="0"/>
              <a:t> </a:t>
            </a:r>
            <a:r>
              <a:rPr lang="nl-NL" baseline="0" dirty="0" err="1" smtClean="0"/>
              <a:t>not</a:t>
            </a:r>
            <a:r>
              <a:rPr lang="nl-NL" baseline="0" dirty="0" smtClean="0"/>
              <a:t> </a:t>
            </a:r>
            <a:r>
              <a:rPr lang="nl-NL" baseline="0" dirty="0" err="1" smtClean="0"/>
              <a:t>sharing</a:t>
            </a:r>
            <a:r>
              <a:rPr lang="nl-NL" baseline="0" dirty="0" smtClean="0"/>
              <a:t> </a:t>
            </a:r>
            <a:r>
              <a:rPr lang="nl-NL" baseline="0" dirty="0" err="1" smtClean="0"/>
              <a:t>can</a:t>
            </a:r>
            <a:r>
              <a:rPr lang="nl-NL" baseline="0" dirty="0" smtClean="0"/>
              <a:t> </a:t>
            </a:r>
            <a:r>
              <a:rPr lang="nl-NL" baseline="0" dirty="0" err="1" smtClean="0"/>
              <a:t>vary</a:t>
            </a:r>
            <a:r>
              <a:rPr lang="nl-NL" baseline="0" dirty="0" smtClean="0"/>
              <a:t>. The </a:t>
            </a:r>
            <a:r>
              <a:rPr lang="nl-NL" baseline="0" dirty="0" err="1" smtClean="0"/>
              <a:t>cost</a:t>
            </a:r>
            <a:r>
              <a:rPr lang="nl-NL" baseline="0" dirty="0" smtClean="0"/>
              <a:t> model </a:t>
            </a:r>
            <a:r>
              <a:rPr lang="nl-NL" baseline="0" dirty="0" err="1" smtClean="0"/>
              <a:t>can</a:t>
            </a:r>
            <a:r>
              <a:rPr lang="nl-NL" baseline="0" dirty="0" smtClean="0"/>
              <a:t> </a:t>
            </a:r>
            <a:r>
              <a:rPr lang="nl-NL" baseline="0" dirty="0" err="1" smtClean="0"/>
              <a:t>vary</a:t>
            </a:r>
            <a:r>
              <a:rPr lang="nl-NL" baseline="0" dirty="0" smtClean="0"/>
              <a:t>. These are </a:t>
            </a:r>
            <a:r>
              <a:rPr lang="nl-NL" baseline="0" dirty="0" err="1" smtClean="0"/>
              <a:t>some</a:t>
            </a:r>
            <a:r>
              <a:rPr lang="nl-NL" baseline="0" dirty="0" smtClean="0"/>
              <a:t> </a:t>
            </a:r>
            <a:r>
              <a:rPr lang="nl-NL" baseline="0" dirty="0" err="1" smtClean="0"/>
              <a:t>typical</a:t>
            </a:r>
            <a:r>
              <a:rPr lang="nl-NL" baseline="0" dirty="0" smtClean="0"/>
              <a:t> </a:t>
            </a:r>
            <a:r>
              <a:rPr lang="nl-NL" baseline="0" dirty="0" err="1" smtClean="0"/>
              <a:t>examples</a:t>
            </a:r>
            <a:r>
              <a:rPr lang="nl-NL" baseline="0" dirty="0" smtClean="0"/>
              <a:t>. The </a:t>
            </a:r>
            <a:r>
              <a:rPr lang="nl-NL" baseline="0" dirty="0" err="1" smtClean="0"/>
              <a:t>variations</a:t>
            </a:r>
            <a:r>
              <a:rPr lang="nl-NL" baseline="0" dirty="0" smtClean="0"/>
              <a:t> and </a:t>
            </a:r>
            <a:r>
              <a:rPr lang="nl-NL" baseline="0" dirty="0" err="1" smtClean="0"/>
              <a:t>their</a:t>
            </a:r>
            <a:r>
              <a:rPr lang="nl-NL" baseline="0" dirty="0" smtClean="0"/>
              <a:t> </a:t>
            </a:r>
            <a:r>
              <a:rPr lang="nl-NL" baseline="0" dirty="0" err="1" smtClean="0"/>
              <a:t>consequences</a:t>
            </a:r>
            <a:r>
              <a:rPr lang="nl-NL" baseline="0" dirty="0" smtClean="0"/>
              <a:t> </a:t>
            </a:r>
            <a:r>
              <a:rPr lang="nl-NL" baseline="0" dirty="0" err="1" smtClean="0"/>
              <a:t>for</a:t>
            </a:r>
            <a:r>
              <a:rPr lang="nl-NL" baseline="0" dirty="0" smtClean="0"/>
              <a:t> </a:t>
            </a:r>
            <a:r>
              <a:rPr lang="nl-NL" baseline="0" dirty="0" err="1" smtClean="0"/>
              <a:t>the</a:t>
            </a:r>
            <a:r>
              <a:rPr lang="nl-NL" baseline="0" dirty="0" smtClean="0"/>
              <a:t> level of trust, privacy impact and security </a:t>
            </a:r>
            <a:r>
              <a:rPr lang="nl-NL" baseline="0" dirty="0" err="1" smtClean="0"/>
              <a:t>effectiveness</a:t>
            </a:r>
            <a:r>
              <a:rPr lang="nl-NL" baseline="0" dirty="0" smtClean="0"/>
              <a:t> are </a:t>
            </a:r>
            <a:r>
              <a:rPr lang="nl-NL" baseline="0" dirty="0" err="1" smtClean="0"/>
              <a:t>not</a:t>
            </a:r>
            <a:r>
              <a:rPr lang="nl-NL" baseline="0" dirty="0" smtClean="0"/>
              <a:t> </a:t>
            </a:r>
            <a:r>
              <a:rPr lang="nl-NL" baseline="0" dirty="0" err="1" smtClean="0"/>
              <a:t>yet</a:t>
            </a:r>
            <a:r>
              <a:rPr lang="nl-NL" baseline="0" dirty="0" smtClean="0"/>
              <a:t> well </a:t>
            </a:r>
            <a:r>
              <a:rPr lang="nl-NL" baseline="0" dirty="0" err="1" smtClean="0"/>
              <a:t>understood</a:t>
            </a:r>
            <a:r>
              <a:rPr lang="nl-NL" baseline="0" dirty="0" smtClean="0"/>
              <a:t>. Cooperation is </a:t>
            </a:r>
            <a:r>
              <a:rPr lang="nl-NL" baseline="0" dirty="0" err="1" smtClean="0"/>
              <a:t>between</a:t>
            </a:r>
            <a:r>
              <a:rPr lang="nl-NL" baseline="0" dirty="0" smtClean="0"/>
              <a:t> quotes </a:t>
            </a:r>
            <a:r>
              <a:rPr lang="nl-NL" baseline="0" dirty="0" err="1" smtClean="0"/>
              <a:t>because</a:t>
            </a:r>
            <a:r>
              <a:rPr lang="nl-NL" baseline="0" dirty="0" smtClean="0"/>
              <a:t> </a:t>
            </a:r>
            <a:r>
              <a:rPr lang="nl-NL" baseline="0" dirty="0" err="1" smtClean="0"/>
              <a:t>sometimes</a:t>
            </a:r>
            <a:r>
              <a:rPr lang="nl-NL" baseline="0" dirty="0" smtClean="0"/>
              <a:t> </a:t>
            </a:r>
            <a:r>
              <a:rPr lang="nl-NL" baseline="0" dirty="0" err="1" smtClean="0"/>
              <a:t>it</a:t>
            </a:r>
            <a:r>
              <a:rPr lang="nl-NL" baseline="0" dirty="0" smtClean="0"/>
              <a:t> is more </a:t>
            </a:r>
            <a:r>
              <a:rPr lang="nl-NL" baseline="0" dirty="0" err="1" smtClean="0"/>
              <a:t>about</a:t>
            </a:r>
            <a:r>
              <a:rPr lang="nl-NL" baseline="0" dirty="0" smtClean="0"/>
              <a:t> </a:t>
            </a:r>
            <a:r>
              <a:rPr lang="nl-NL" baseline="0" dirty="0" err="1" smtClean="0"/>
              <a:t>enforcement</a:t>
            </a:r>
            <a:r>
              <a:rPr lang="nl-NL" baseline="0" dirty="0" smtClean="0"/>
              <a:t> </a:t>
            </a:r>
            <a:r>
              <a:rPr lang="nl-NL" baseline="0" dirty="0" err="1" smtClean="0"/>
              <a:t>than</a:t>
            </a:r>
            <a:r>
              <a:rPr lang="nl-NL" baseline="0" dirty="0" smtClean="0"/>
              <a:t> </a:t>
            </a:r>
            <a:r>
              <a:rPr lang="nl-NL" baseline="0" dirty="0" err="1" smtClean="0"/>
              <a:t>voluntary</a:t>
            </a:r>
            <a:r>
              <a:rPr lang="nl-NL" baseline="0" dirty="0" smtClean="0"/>
              <a:t> cooperation. </a:t>
            </a:r>
            <a:r>
              <a:rPr lang="nl-NL" baseline="0" dirty="0" err="1" smtClean="0"/>
              <a:t>Which</a:t>
            </a:r>
            <a:r>
              <a:rPr lang="nl-NL" baseline="0" dirty="0" smtClean="0"/>
              <a:t> is fine, </a:t>
            </a:r>
            <a:r>
              <a:rPr lang="nl-NL" baseline="0" dirty="0" err="1" smtClean="0"/>
              <a:t>unless</a:t>
            </a:r>
            <a:r>
              <a:rPr lang="nl-NL" baseline="0" dirty="0" smtClean="0"/>
              <a:t> </a:t>
            </a:r>
            <a:r>
              <a:rPr lang="nl-NL" baseline="0" dirty="0" err="1" smtClean="0"/>
              <a:t>it</a:t>
            </a:r>
            <a:r>
              <a:rPr lang="nl-NL" baseline="0" dirty="0" smtClean="0"/>
              <a:t> </a:t>
            </a:r>
            <a:r>
              <a:rPr lang="nl-NL" baseline="0" dirty="0" err="1" smtClean="0"/>
              <a:t>hurts</a:t>
            </a:r>
            <a:r>
              <a:rPr lang="nl-NL" baseline="0" dirty="0" smtClean="0"/>
              <a:t> </a:t>
            </a:r>
            <a:r>
              <a:rPr lang="nl-NL" baseline="0" dirty="0" err="1" smtClean="0"/>
              <a:t>the</a:t>
            </a:r>
            <a:r>
              <a:rPr lang="nl-NL" baseline="0" dirty="0" smtClean="0"/>
              <a:t> </a:t>
            </a:r>
            <a:r>
              <a:rPr lang="nl-NL" baseline="0" dirty="0" err="1" smtClean="0"/>
              <a:t>functioning</a:t>
            </a:r>
            <a:r>
              <a:rPr lang="nl-NL" baseline="0" dirty="0" smtClean="0"/>
              <a:t> of </a:t>
            </a:r>
            <a:r>
              <a:rPr lang="nl-NL" baseline="0" dirty="0" err="1" smtClean="0"/>
              <a:t>critical</a:t>
            </a:r>
            <a:r>
              <a:rPr lang="nl-NL" baseline="0" dirty="0" smtClean="0"/>
              <a:t> </a:t>
            </a:r>
            <a:r>
              <a:rPr lang="nl-NL" baseline="0" dirty="0" err="1" smtClean="0"/>
              <a:t>infrastructure</a:t>
            </a:r>
            <a:r>
              <a:rPr lang="nl-NL" baseline="0" dirty="0" smtClean="0"/>
              <a:t>.</a:t>
            </a:r>
            <a:endParaRPr lang="nl-NL" dirty="0"/>
          </a:p>
        </p:txBody>
      </p:sp>
      <p:sp>
        <p:nvSpPr>
          <p:cNvPr id="6" name="Slide Number Placeholder 5"/>
          <p:cNvSpPr>
            <a:spLocks noGrp="1"/>
          </p:cNvSpPr>
          <p:nvPr>
            <p:ph type="sldNum" sz="quarter" idx="12"/>
          </p:nvPr>
        </p:nvSpPr>
        <p:spPr/>
        <p:txBody>
          <a:bodyPr/>
          <a:lstStyle/>
          <a:p>
            <a:fld id="{801935DF-413D-4C75-8A60-925A728E0BBB}" type="slidenum">
              <a:rPr lang="nl-NL" smtClean="0"/>
              <a:t>15</a:t>
            </a:fld>
            <a:endParaRPr lang="nl-NL" dirty="0"/>
          </a:p>
        </p:txBody>
      </p:sp>
      <p:sp>
        <p:nvSpPr>
          <p:cNvPr id="7" name="Header Placeholder 3"/>
          <p:cNvSpPr>
            <a:spLocks noGrp="1"/>
          </p:cNvSpPr>
          <p:nvPr>
            <p:ph type="hdr" sz="quarter"/>
          </p:nvPr>
        </p:nvSpPr>
        <p:spPr>
          <a:xfrm>
            <a:off x="0" y="0"/>
            <a:ext cx="3076363" cy="511731"/>
          </a:xfrm>
        </p:spPr>
        <p:txBody>
          <a:bodyPr/>
          <a:lstStyle/>
          <a:p>
            <a:r>
              <a:rPr lang="nl-NL" dirty="0" smtClean="0"/>
              <a:t>CCR </a:t>
            </a:r>
            <a:r>
              <a:rPr lang="nl-NL" dirty="0" err="1" smtClean="0"/>
              <a:t>Summit</a:t>
            </a:r>
            <a:r>
              <a:rPr lang="nl-NL" dirty="0" smtClean="0"/>
              <a:t> 2015</a:t>
            </a:r>
            <a:endParaRPr lang="nl-NL" dirty="0"/>
          </a:p>
        </p:txBody>
      </p:sp>
      <p:sp>
        <p:nvSpPr>
          <p:cNvPr id="8" name="Date Placeholder 4"/>
          <p:cNvSpPr>
            <a:spLocks noGrp="1"/>
          </p:cNvSpPr>
          <p:nvPr>
            <p:ph type="dt" idx="1"/>
          </p:nvPr>
        </p:nvSpPr>
        <p:spPr>
          <a:xfrm>
            <a:off x="4021294" y="0"/>
            <a:ext cx="3076363" cy="511731"/>
          </a:xfrm>
        </p:spPr>
        <p:txBody>
          <a:bodyPr/>
          <a:lstStyle/>
          <a:p>
            <a:r>
              <a:rPr lang="nl-NL" dirty="0" err="1" smtClean="0"/>
              <a:t>Wednesday</a:t>
            </a:r>
            <a:r>
              <a:rPr lang="nl-NL" dirty="0" smtClean="0"/>
              <a:t> September 1st  </a:t>
            </a:r>
            <a:r>
              <a:rPr lang="nl-NL" dirty="0" smtClean="0"/>
              <a:t>2015</a:t>
            </a:r>
            <a:endParaRPr lang="nl-NL" dirty="0"/>
          </a:p>
        </p:txBody>
      </p:sp>
    </p:spTree>
    <p:extLst>
      <p:ext uri="{BB962C8B-B14F-4D97-AF65-F5344CB8AC3E}">
        <p14:creationId xmlns:p14="http://schemas.microsoft.com/office/powerpoint/2010/main" val="35029811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err="1" smtClean="0"/>
              <a:t>So</a:t>
            </a:r>
            <a:r>
              <a:rPr lang="nl-NL" dirty="0" smtClean="0"/>
              <a:t>, </a:t>
            </a:r>
            <a:r>
              <a:rPr lang="nl-NL" dirty="0" err="1" smtClean="0"/>
              <a:t>the</a:t>
            </a:r>
            <a:r>
              <a:rPr lang="nl-NL" dirty="0" smtClean="0"/>
              <a:t> question</a:t>
            </a:r>
            <a:r>
              <a:rPr lang="nl-NL" baseline="0" dirty="0" smtClean="0"/>
              <a:t> is, …</a:t>
            </a:r>
            <a:endParaRPr lang="nl-NL" dirty="0"/>
          </a:p>
        </p:txBody>
      </p:sp>
      <p:sp>
        <p:nvSpPr>
          <p:cNvPr id="6" name="Slide Number Placeholder 5"/>
          <p:cNvSpPr>
            <a:spLocks noGrp="1"/>
          </p:cNvSpPr>
          <p:nvPr>
            <p:ph type="sldNum" sz="quarter" idx="12"/>
          </p:nvPr>
        </p:nvSpPr>
        <p:spPr/>
        <p:txBody>
          <a:bodyPr/>
          <a:lstStyle/>
          <a:p>
            <a:fld id="{801935DF-413D-4C75-8A60-925A728E0BBB}" type="slidenum">
              <a:rPr lang="nl-NL" smtClean="0"/>
              <a:t>16</a:t>
            </a:fld>
            <a:endParaRPr lang="nl-NL" dirty="0"/>
          </a:p>
        </p:txBody>
      </p:sp>
      <p:sp>
        <p:nvSpPr>
          <p:cNvPr id="7" name="Header Placeholder 3"/>
          <p:cNvSpPr>
            <a:spLocks noGrp="1"/>
          </p:cNvSpPr>
          <p:nvPr>
            <p:ph type="hdr" sz="quarter"/>
          </p:nvPr>
        </p:nvSpPr>
        <p:spPr>
          <a:xfrm>
            <a:off x="0" y="0"/>
            <a:ext cx="3076363" cy="511731"/>
          </a:xfrm>
        </p:spPr>
        <p:txBody>
          <a:bodyPr/>
          <a:lstStyle/>
          <a:p>
            <a:r>
              <a:rPr lang="nl-NL" dirty="0" smtClean="0"/>
              <a:t>CCR </a:t>
            </a:r>
            <a:r>
              <a:rPr lang="nl-NL" dirty="0" err="1" smtClean="0"/>
              <a:t>Summit</a:t>
            </a:r>
            <a:r>
              <a:rPr lang="nl-NL" dirty="0" smtClean="0"/>
              <a:t> 2015</a:t>
            </a:r>
            <a:endParaRPr lang="nl-NL" dirty="0"/>
          </a:p>
        </p:txBody>
      </p:sp>
      <p:sp>
        <p:nvSpPr>
          <p:cNvPr id="8" name="Date Placeholder 4"/>
          <p:cNvSpPr>
            <a:spLocks noGrp="1"/>
          </p:cNvSpPr>
          <p:nvPr>
            <p:ph type="dt" idx="1"/>
          </p:nvPr>
        </p:nvSpPr>
        <p:spPr>
          <a:xfrm>
            <a:off x="4021294" y="0"/>
            <a:ext cx="3076363" cy="511731"/>
          </a:xfrm>
        </p:spPr>
        <p:txBody>
          <a:bodyPr/>
          <a:lstStyle/>
          <a:p>
            <a:r>
              <a:rPr lang="nl-NL" dirty="0" err="1" smtClean="0"/>
              <a:t>Wednesday</a:t>
            </a:r>
            <a:r>
              <a:rPr lang="nl-NL" dirty="0" smtClean="0"/>
              <a:t> September 1st  </a:t>
            </a:r>
            <a:r>
              <a:rPr lang="nl-NL" dirty="0" smtClean="0"/>
              <a:t>2015</a:t>
            </a:r>
            <a:endParaRPr lang="nl-NL" dirty="0"/>
          </a:p>
        </p:txBody>
      </p:sp>
    </p:spTree>
    <p:extLst>
      <p:ext uri="{BB962C8B-B14F-4D97-AF65-F5344CB8AC3E}">
        <p14:creationId xmlns:p14="http://schemas.microsoft.com/office/powerpoint/2010/main" val="42386325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err="1" smtClean="0"/>
              <a:t>Perhaps</a:t>
            </a:r>
            <a:r>
              <a:rPr lang="nl-NL" baseline="0" dirty="0" smtClean="0"/>
              <a:t> </a:t>
            </a:r>
            <a:r>
              <a:rPr lang="nl-NL" baseline="0" dirty="0" err="1" smtClean="0"/>
              <a:t>the</a:t>
            </a:r>
            <a:r>
              <a:rPr lang="nl-NL" baseline="0" dirty="0" smtClean="0"/>
              <a:t> concept of privacy </a:t>
            </a:r>
            <a:r>
              <a:rPr lang="nl-NL" baseline="0" dirty="0" err="1" smtClean="0"/>
              <a:t>by</a:t>
            </a:r>
            <a:r>
              <a:rPr lang="nl-NL" baseline="0" dirty="0" smtClean="0"/>
              <a:t> design </a:t>
            </a:r>
            <a:r>
              <a:rPr lang="nl-NL" baseline="0" dirty="0" err="1" smtClean="0"/>
              <a:t>can</a:t>
            </a:r>
            <a:r>
              <a:rPr lang="nl-NL" baseline="0" dirty="0" smtClean="0"/>
              <a:t> </a:t>
            </a:r>
            <a:r>
              <a:rPr lang="nl-NL" baseline="0" dirty="0" err="1" smtClean="0"/>
              <a:t>be</a:t>
            </a:r>
            <a:r>
              <a:rPr lang="nl-NL" baseline="0" dirty="0" smtClean="0"/>
              <a:t> </a:t>
            </a:r>
            <a:r>
              <a:rPr lang="nl-NL" baseline="0" dirty="0" err="1" smtClean="0"/>
              <a:t>helpful</a:t>
            </a:r>
            <a:r>
              <a:rPr lang="nl-NL" baseline="0" dirty="0" smtClean="0"/>
              <a:t>, but </a:t>
            </a:r>
            <a:r>
              <a:rPr lang="nl-NL" baseline="0" dirty="0" err="1" smtClean="0"/>
              <a:t>not</a:t>
            </a:r>
            <a:r>
              <a:rPr lang="nl-NL" baseline="0" dirty="0" smtClean="0"/>
              <a:t> in </a:t>
            </a:r>
            <a:r>
              <a:rPr lang="nl-NL" baseline="0" dirty="0" err="1" smtClean="0"/>
              <a:t>the</a:t>
            </a:r>
            <a:r>
              <a:rPr lang="nl-NL" baseline="0" dirty="0" smtClean="0"/>
              <a:t> </a:t>
            </a:r>
            <a:r>
              <a:rPr lang="nl-NL" baseline="0" dirty="0" err="1" smtClean="0"/>
              <a:t>weak</a:t>
            </a:r>
            <a:r>
              <a:rPr lang="nl-NL" baseline="0" dirty="0" smtClean="0"/>
              <a:t> form in </a:t>
            </a:r>
            <a:r>
              <a:rPr lang="nl-NL" baseline="0" dirty="0" err="1" smtClean="0"/>
              <a:t>which</a:t>
            </a:r>
            <a:r>
              <a:rPr lang="nl-NL" baseline="0" dirty="0" smtClean="0"/>
              <a:t> </a:t>
            </a:r>
            <a:r>
              <a:rPr lang="nl-NL" baseline="0" dirty="0" err="1" smtClean="0"/>
              <a:t>it</a:t>
            </a:r>
            <a:r>
              <a:rPr lang="nl-NL" baseline="0" dirty="0" smtClean="0"/>
              <a:t> is </a:t>
            </a:r>
            <a:r>
              <a:rPr lang="nl-NL" baseline="0" dirty="0" err="1" smtClean="0"/>
              <a:t>currently</a:t>
            </a:r>
            <a:r>
              <a:rPr lang="nl-NL" baseline="0" dirty="0" smtClean="0"/>
              <a:t> </a:t>
            </a:r>
            <a:r>
              <a:rPr lang="nl-NL" baseline="0" dirty="0" err="1" smtClean="0"/>
              <a:t>applied</a:t>
            </a:r>
            <a:r>
              <a:rPr lang="nl-NL" baseline="0" dirty="0" smtClean="0"/>
              <a:t> and </a:t>
            </a:r>
            <a:r>
              <a:rPr lang="nl-NL" baseline="0" dirty="0" err="1" smtClean="0"/>
              <a:t>used</a:t>
            </a:r>
            <a:r>
              <a:rPr lang="nl-NL" baseline="0" dirty="0" smtClean="0"/>
              <a:t>, and </a:t>
            </a:r>
            <a:r>
              <a:rPr lang="nl-NL" baseline="0" dirty="0" err="1" smtClean="0"/>
              <a:t>not</a:t>
            </a:r>
            <a:r>
              <a:rPr lang="nl-NL" baseline="0" dirty="0" smtClean="0"/>
              <a:t> without </a:t>
            </a:r>
            <a:r>
              <a:rPr lang="nl-NL" baseline="0" dirty="0" err="1" smtClean="0"/>
              <a:t>taking</a:t>
            </a:r>
            <a:r>
              <a:rPr lang="nl-NL" baseline="0" dirty="0" smtClean="0"/>
              <a:t> </a:t>
            </a:r>
            <a:r>
              <a:rPr lang="nl-NL" baseline="0" dirty="0" err="1" smtClean="0"/>
              <a:t>legitimate</a:t>
            </a:r>
            <a:r>
              <a:rPr lang="nl-NL" baseline="0" dirty="0" smtClean="0"/>
              <a:t> security </a:t>
            </a:r>
            <a:r>
              <a:rPr lang="nl-NL" baseline="0" dirty="0" err="1" smtClean="0"/>
              <a:t>interests</a:t>
            </a:r>
            <a:r>
              <a:rPr lang="nl-NL" baseline="0" dirty="0" smtClean="0"/>
              <a:t> </a:t>
            </a:r>
            <a:r>
              <a:rPr lang="nl-NL" baseline="0" dirty="0" err="1" smtClean="0"/>
              <a:t>into</a:t>
            </a:r>
            <a:r>
              <a:rPr lang="nl-NL" baseline="0" dirty="0" smtClean="0"/>
              <a:t> account </a:t>
            </a:r>
            <a:r>
              <a:rPr lang="nl-NL" baseline="0" dirty="0" err="1" smtClean="0"/>
              <a:t>from</a:t>
            </a:r>
            <a:r>
              <a:rPr lang="nl-NL" baseline="0" dirty="0" smtClean="0"/>
              <a:t> </a:t>
            </a:r>
            <a:r>
              <a:rPr lang="nl-NL" baseline="0" dirty="0" err="1" smtClean="0"/>
              <a:t>the</a:t>
            </a:r>
            <a:r>
              <a:rPr lang="nl-NL" baseline="0" dirty="0" smtClean="0"/>
              <a:t> start as well.</a:t>
            </a:r>
            <a:endParaRPr lang="nl-NL" dirty="0"/>
          </a:p>
        </p:txBody>
      </p:sp>
      <p:sp>
        <p:nvSpPr>
          <p:cNvPr id="6" name="Slide Number Placeholder 5"/>
          <p:cNvSpPr>
            <a:spLocks noGrp="1"/>
          </p:cNvSpPr>
          <p:nvPr>
            <p:ph type="sldNum" sz="quarter" idx="12"/>
          </p:nvPr>
        </p:nvSpPr>
        <p:spPr/>
        <p:txBody>
          <a:bodyPr/>
          <a:lstStyle/>
          <a:p>
            <a:fld id="{801935DF-413D-4C75-8A60-925A728E0BBB}" type="slidenum">
              <a:rPr lang="nl-NL" smtClean="0"/>
              <a:t>17</a:t>
            </a:fld>
            <a:endParaRPr lang="nl-NL" dirty="0"/>
          </a:p>
        </p:txBody>
      </p:sp>
      <p:sp>
        <p:nvSpPr>
          <p:cNvPr id="7" name="Header Placeholder 3"/>
          <p:cNvSpPr>
            <a:spLocks noGrp="1"/>
          </p:cNvSpPr>
          <p:nvPr>
            <p:ph type="hdr" sz="quarter"/>
          </p:nvPr>
        </p:nvSpPr>
        <p:spPr>
          <a:xfrm>
            <a:off x="0" y="0"/>
            <a:ext cx="3076363" cy="511731"/>
          </a:xfrm>
        </p:spPr>
        <p:txBody>
          <a:bodyPr/>
          <a:lstStyle/>
          <a:p>
            <a:r>
              <a:rPr lang="nl-NL" dirty="0" smtClean="0"/>
              <a:t>CCR </a:t>
            </a:r>
            <a:r>
              <a:rPr lang="nl-NL" dirty="0" err="1" smtClean="0"/>
              <a:t>Summit</a:t>
            </a:r>
            <a:r>
              <a:rPr lang="nl-NL" dirty="0" smtClean="0"/>
              <a:t> 2015</a:t>
            </a:r>
            <a:endParaRPr lang="nl-NL" dirty="0"/>
          </a:p>
        </p:txBody>
      </p:sp>
      <p:sp>
        <p:nvSpPr>
          <p:cNvPr id="8" name="Date Placeholder 4"/>
          <p:cNvSpPr>
            <a:spLocks noGrp="1"/>
          </p:cNvSpPr>
          <p:nvPr>
            <p:ph type="dt" idx="1"/>
          </p:nvPr>
        </p:nvSpPr>
        <p:spPr>
          <a:xfrm>
            <a:off x="4021294" y="0"/>
            <a:ext cx="3076363" cy="511731"/>
          </a:xfrm>
        </p:spPr>
        <p:txBody>
          <a:bodyPr/>
          <a:lstStyle/>
          <a:p>
            <a:r>
              <a:rPr lang="nl-NL" dirty="0" err="1" smtClean="0"/>
              <a:t>Wednesday</a:t>
            </a:r>
            <a:r>
              <a:rPr lang="nl-NL" dirty="0" smtClean="0"/>
              <a:t> September 1st  </a:t>
            </a:r>
            <a:r>
              <a:rPr lang="nl-NL" dirty="0" smtClean="0"/>
              <a:t>2015</a:t>
            </a:r>
            <a:endParaRPr lang="nl-NL" dirty="0"/>
          </a:p>
        </p:txBody>
      </p:sp>
    </p:spTree>
    <p:extLst>
      <p:ext uri="{BB962C8B-B14F-4D97-AF65-F5344CB8AC3E}">
        <p14:creationId xmlns:p14="http://schemas.microsoft.com/office/powerpoint/2010/main" val="39105199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smtClean="0"/>
              <a:t>We</a:t>
            </a:r>
            <a:r>
              <a:rPr lang="en-GB" baseline="0" noProof="0" dirty="0" smtClean="0"/>
              <a:t> argue that the approach of TACTICS is the least invasive, yet most effective approach for contemporary surveillance. </a:t>
            </a:r>
            <a:endParaRPr lang="en-GB" noProof="0" dirty="0"/>
          </a:p>
        </p:txBody>
      </p:sp>
      <p:sp>
        <p:nvSpPr>
          <p:cNvPr id="6" name="Slide Number Placeholder 5"/>
          <p:cNvSpPr>
            <a:spLocks noGrp="1"/>
          </p:cNvSpPr>
          <p:nvPr>
            <p:ph type="sldNum" sz="quarter" idx="12"/>
          </p:nvPr>
        </p:nvSpPr>
        <p:spPr/>
        <p:txBody>
          <a:bodyPr/>
          <a:lstStyle/>
          <a:p>
            <a:fld id="{801935DF-413D-4C75-8A60-925A728E0BBB}" type="slidenum">
              <a:rPr lang="nl-NL" smtClean="0"/>
              <a:t>18</a:t>
            </a:fld>
            <a:endParaRPr lang="nl-NL" dirty="0"/>
          </a:p>
        </p:txBody>
      </p:sp>
      <p:sp>
        <p:nvSpPr>
          <p:cNvPr id="7" name="Header Placeholder 3"/>
          <p:cNvSpPr>
            <a:spLocks noGrp="1"/>
          </p:cNvSpPr>
          <p:nvPr>
            <p:ph type="hdr" sz="quarter"/>
          </p:nvPr>
        </p:nvSpPr>
        <p:spPr>
          <a:xfrm>
            <a:off x="0" y="0"/>
            <a:ext cx="3076363" cy="511731"/>
          </a:xfrm>
        </p:spPr>
        <p:txBody>
          <a:bodyPr/>
          <a:lstStyle/>
          <a:p>
            <a:r>
              <a:rPr lang="nl-NL" dirty="0" smtClean="0"/>
              <a:t>CCR </a:t>
            </a:r>
            <a:r>
              <a:rPr lang="nl-NL" dirty="0" err="1" smtClean="0"/>
              <a:t>Summit</a:t>
            </a:r>
            <a:r>
              <a:rPr lang="nl-NL" dirty="0" smtClean="0"/>
              <a:t> 2015</a:t>
            </a:r>
            <a:endParaRPr lang="nl-NL" dirty="0"/>
          </a:p>
        </p:txBody>
      </p:sp>
      <p:sp>
        <p:nvSpPr>
          <p:cNvPr id="8" name="Date Placeholder 4"/>
          <p:cNvSpPr>
            <a:spLocks noGrp="1"/>
          </p:cNvSpPr>
          <p:nvPr>
            <p:ph type="dt" idx="1"/>
          </p:nvPr>
        </p:nvSpPr>
        <p:spPr>
          <a:xfrm>
            <a:off x="4021294" y="0"/>
            <a:ext cx="3076363" cy="511731"/>
          </a:xfrm>
        </p:spPr>
        <p:txBody>
          <a:bodyPr/>
          <a:lstStyle/>
          <a:p>
            <a:r>
              <a:rPr lang="nl-NL" dirty="0" err="1" smtClean="0"/>
              <a:t>Wednesday</a:t>
            </a:r>
            <a:r>
              <a:rPr lang="nl-NL" dirty="0" smtClean="0"/>
              <a:t> September 1st  </a:t>
            </a:r>
            <a:r>
              <a:rPr lang="nl-NL" dirty="0" smtClean="0"/>
              <a:t>2015</a:t>
            </a:r>
            <a:endParaRPr lang="nl-NL" dirty="0"/>
          </a:p>
        </p:txBody>
      </p:sp>
    </p:spTree>
    <p:extLst>
      <p:ext uri="{BB962C8B-B14F-4D97-AF65-F5344CB8AC3E}">
        <p14:creationId xmlns:p14="http://schemas.microsoft.com/office/powerpoint/2010/main" val="39432753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noProof="0" dirty="0" smtClean="0"/>
              <a:t>The offer on the table is fourfold:</a:t>
            </a:r>
          </a:p>
          <a:p>
            <a:pPr marL="185715" indent="-185715">
              <a:buFontTx/>
              <a:buChar char="-"/>
            </a:pPr>
            <a:r>
              <a:rPr lang="en-GB" baseline="0" noProof="0" dirty="0" smtClean="0"/>
              <a:t>Innovation catalyst: high tech research in privacy enhancing technologies (PET) to improve the palette of available options to mitigate privacy risk. For example research into homomorphic encryption.</a:t>
            </a:r>
          </a:p>
          <a:p>
            <a:pPr marL="185715" indent="-185715">
              <a:buFontTx/>
              <a:buChar char="-"/>
            </a:pPr>
            <a:r>
              <a:rPr lang="en-GB" baseline="0" noProof="0" dirty="0" smtClean="0"/>
              <a:t>Innovation factory: the development of such technologies with industry into commercial products and services. For example dynamic privacy masking.</a:t>
            </a:r>
          </a:p>
          <a:p>
            <a:pPr marL="185715" indent="-185715">
              <a:buFontTx/>
              <a:buChar char="-"/>
            </a:pPr>
            <a:r>
              <a:rPr lang="en-GB" baseline="0" noProof="0" dirty="0" smtClean="0"/>
              <a:t>Valorisation incubator: the realisation of the conditions so that these innovations can take place. For example </a:t>
            </a:r>
            <a:r>
              <a:rPr lang="en-GB" baseline="0" noProof="0" dirty="0" err="1" smtClean="0"/>
              <a:t>fieldlabs</a:t>
            </a:r>
            <a:r>
              <a:rPr lang="en-GB" baseline="0" noProof="0" dirty="0" smtClean="0"/>
              <a:t> and concept design &amp; experimentation.</a:t>
            </a:r>
          </a:p>
          <a:p>
            <a:pPr marL="185715" indent="-185715">
              <a:buFontTx/>
              <a:buChar char="-"/>
            </a:pPr>
            <a:r>
              <a:rPr lang="en-GB" baseline="0" noProof="0" dirty="0" smtClean="0"/>
              <a:t>Governmental innovator: changing the way government (co)operates. For example applying capability management on top of resource management.</a:t>
            </a:r>
          </a:p>
          <a:p>
            <a:endParaRPr lang="nl-NL" dirty="0"/>
          </a:p>
        </p:txBody>
      </p:sp>
      <p:sp>
        <p:nvSpPr>
          <p:cNvPr id="6" name="Slide Number Placeholder 5"/>
          <p:cNvSpPr>
            <a:spLocks noGrp="1"/>
          </p:cNvSpPr>
          <p:nvPr>
            <p:ph type="sldNum" sz="quarter" idx="12"/>
          </p:nvPr>
        </p:nvSpPr>
        <p:spPr/>
        <p:txBody>
          <a:bodyPr/>
          <a:lstStyle/>
          <a:p>
            <a:fld id="{801935DF-413D-4C75-8A60-925A728E0BBB}" type="slidenum">
              <a:rPr lang="nl-NL" smtClean="0"/>
              <a:t>19</a:t>
            </a:fld>
            <a:endParaRPr lang="nl-NL" dirty="0"/>
          </a:p>
        </p:txBody>
      </p:sp>
      <p:sp>
        <p:nvSpPr>
          <p:cNvPr id="7" name="Header Placeholder 3"/>
          <p:cNvSpPr>
            <a:spLocks noGrp="1"/>
          </p:cNvSpPr>
          <p:nvPr>
            <p:ph type="hdr" sz="quarter"/>
          </p:nvPr>
        </p:nvSpPr>
        <p:spPr>
          <a:xfrm>
            <a:off x="0" y="0"/>
            <a:ext cx="3076363" cy="511731"/>
          </a:xfrm>
        </p:spPr>
        <p:txBody>
          <a:bodyPr/>
          <a:lstStyle/>
          <a:p>
            <a:r>
              <a:rPr lang="nl-NL" dirty="0" smtClean="0"/>
              <a:t>CCR </a:t>
            </a:r>
            <a:r>
              <a:rPr lang="nl-NL" dirty="0" err="1" smtClean="0"/>
              <a:t>Summit</a:t>
            </a:r>
            <a:r>
              <a:rPr lang="nl-NL" dirty="0" smtClean="0"/>
              <a:t> 2015</a:t>
            </a:r>
            <a:endParaRPr lang="nl-NL" dirty="0"/>
          </a:p>
        </p:txBody>
      </p:sp>
      <p:sp>
        <p:nvSpPr>
          <p:cNvPr id="8" name="Date Placeholder 4"/>
          <p:cNvSpPr>
            <a:spLocks noGrp="1"/>
          </p:cNvSpPr>
          <p:nvPr>
            <p:ph type="dt" idx="1"/>
          </p:nvPr>
        </p:nvSpPr>
        <p:spPr>
          <a:xfrm>
            <a:off x="4021294" y="0"/>
            <a:ext cx="3076363" cy="511731"/>
          </a:xfrm>
        </p:spPr>
        <p:txBody>
          <a:bodyPr/>
          <a:lstStyle/>
          <a:p>
            <a:r>
              <a:rPr lang="nl-NL" dirty="0" err="1" smtClean="0"/>
              <a:t>Wednesday</a:t>
            </a:r>
            <a:r>
              <a:rPr lang="nl-NL" dirty="0" smtClean="0"/>
              <a:t> September 1st  </a:t>
            </a:r>
            <a:r>
              <a:rPr lang="nl-NL" dirty="0" smtClean="0"/>
              <a:t>2015</a:t>
            </a:r>
            <a:endParaRPr lang="nl-NL" dirty="0"/>
          </a:p>
        </p:txBody>
      </p:sp>
    </p:spTree>
    <p:extLst>
      <p:ext uri="{BB962C8B-B14F-4D97-AF65-F5344CB8AC3E}">
        <p14:creationId xmlns:p14="http://schemas.microsoft.com/office/powerpoint/2010/main" val="4237108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several trends and developments that are influencing why</a:t>
            </a:r>
            <a:r>
              <a:rPr lang="en-US" baseline="0" dirty="0" smtClean="0"/>
              <a:t> and how we cooperate.</a:t>
            </a:r>
            <a:endParaRPr lang="en-US" dirty="0"/>
          </a:p>
        </p:txBody>
      </p:sp>
      <p:sp>
        <p:nvSpPr>
          <p:cNvPr id="4" name="Slide Number Placeholder 3"/>
          <p:cNvSpPr>
            <a:spLocks noGrp="1"/>
          </p:cNvSpPr>
          <p:nvPr>
            <p:ph type="sldNum" sz="quarter" idx="10"/>
          </p:nvPr>
        </p:nvSpPr>
        <p:spPr/>
        <p:txBody>
          <a:bodyPr/>
          <a:lstStyle/>
          <a:p>
            <a:fld id="{CC1A592C-8FD3-4CD2-BBBB-6DF4E9F361D2}" type="slidenum">
              <a:rPr lang="en-US" smtClean="0">
                <a:solidFill>
                  <a:prstClr val="black"/>
                </a:solidFill>
              </a:rPr>
              <a:pPr/>
              <a:t>2</a:t>
            </a:fld>
            <a:endParaRPr lang="en-US">
              <a:solidFill>
                <a:prstClr val="black"/>
              </a:solidFill>
            </a:endParaRPr>
          </a:p>
        </p:txBody>
      </p:sp>
      <p:sp>
        <p:nvSpPr>
          <p:cNvPr id="5" name="Header Placeholder 3"/>
          <p:cNvSpPr>
            <a:spLocks noGrp="1"/>
          </p:cNvSpPr>
          <p:nvPr>
            <p:ph type="hdr" sz="quarter"/>
          </p:nvPr>
        </p:nvSpPr>
        <p:spPr>
          <a:xfrm>
            <a:off x="0" y="0"/>
            <a:ext cx="3076363" cy="511731"/>
          </a:xfrm>
        </p:spPr>
        <p:txBody>
          <a:bodyPr/>
          <a:lstStyle/>
          <a:p>
            <a:r>
              <a:rPr lang="nl-NL" dirty="0" smtClean="0"/>
              <a:t>CCR </a:t>
            </a:r>
            <a:r>
              <a:rPr lang="nl-NL" dirty="0" err="1" smtClean="0"/>
              <a:t>Summit</a:t>
            </a:r>
            <a:r>
              <a:rPr lang="nl-NL" dirty="0" smtClean="0"/>
              <a:t> 2015</a:t>
            </a:r>
            <a:endParaRPr lang="nl-NL" dirty="0"/>
          </a:p>
        </p:txBody>
      </p:sp>
      <p:sp>
        <p:nvSpPr>
          <p:cNvPr id="6" name="Date Placeholder 4"/>
          <p:cNvSpPr>
            <a:spLocks noGrp="1"/>
          </p:cNvSpPr>
          <p:nvPr>
            <p:ph type="dt" idx="1"/>
          </p:nvPr>
        </p:nvSpPr>
        <p:spPr>
          <a:xfrm>
            <a:off x="4021294" y="0"/>
            <a:ext cx="3076363" cy="511731"/>
          </a:xfrm>
        </p:spPr>
        <p:txBody>
          <a:bodyPr/>
          <a:lstStyle/>
          <a:p>
            <a:r>
              <a:rPr lang="nl-NL" dirty="0" err="1" smtClean="0"/>
              <a:t>Wednesday</a:t>
            </a:r>
            <a:r>
              <a:rPr lang="nl-NL" dirty="0" smtClean="0"/>
              <a:t> September 1st  </a:t>
            </a:r>
            <a:r>
              <a:rPr lang="nl-NL" dirty="0" smtClean="0"/>
              <a:t>2015</a:t>
            </a:r>
            <a:endParaRPr lang="nl-NL" dirty="0"/>
          </a:p>
        </p:txBody>
      </p:sp>
    </p:spTree>
    <p:extLst>
      <p:ext uri="{BB962C8B-B14F-4D97-AF65-F5344CB8AC3E}">
        <p14:creationId xmlns:p14="http://schemas.microsoft.com/office/powerpoint/2010/main" val="24953875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err="1" smtClean="0"/>
              <a:t>Our</a:t>
            </a:r>
            <a:r>
              <a:rPr lang="nl-NL" dirty="0" smtClean="0"/>
              <a:t> consortium </a:t>
            </a:r>
            <a:r>
              <a:rPr lang="nl-NL" dirty="0" err="1" smtClean="0"/>
              <a:t>consists</a:t>
            </a:r>
            <a:r>
              <a:rPr lang="nl-NL" baseline="0" dirty="0" smtClean="0"/>
              <a:t> of partners </a:t>
            </a:r>
            <a:r>
              <a:rPr lang="nl-NL" baseline="0" dirty="0" err="1" smtClean="0"/>
              <a:t>from</a:t>
            </a:r>
            <a:r>
              <a:rPr lang="nl-NL" baseline="0" dirty="0" smtClean="0"/>
              <a:t> </a:t>
            </a:r>
            <a:r>
              <a:rPr lang="nl-NL" baseline="0" dirty="0" err="1" smtClean="0"/>
              <a:t>all</a:t>
            </a:r>
            <a:r>
              <a:rPr lang="nl-NL" baseline="0" dirty="0" smtClean="0"/>
              <a:t> over Europe. </a:t>
            </a:r>
            <a:r>
              <a:rPr lang="nl-NL" baseline="0" dirty="0" err="1" smtClean="0"/>
              <a:t>All</a:t>
            </a:r>
            <a:r>
              <a:rPr lang="nl-NL" baseline="0" dirty="0" smtClean="0"/>
              <a:t> of the </a:t>
            </a:r>
            <a:r>
              <a:rPr lang="nl-NL" baseline="0" dirty="0" err="1" smtClean="0"/>
              <a:t>respective</a:t>
            </a:r>
            <a:r>
              <a:rPr lang="nl-NL" baseline="0" dirty="0" smtClean="0"/>
              <a:t> member </a:t>
            </a:r>
            <a:r>
              <a:rPr lang="nl-NL" baseline="0" dirty="0" err="1" smtClean="0"/>
              <a:t>states</a:t>
            </a:r>
            <a:r>
              <a:rPr lang="nl-NL" baseline="0" dirty="0" smtClean="0"/>
              <a:t> have dealt </a:t>
            </a:r>
            <a:r>
              <a:rPr lang="nl-NL" baseline="0" dirty="0" err="1" smtClean="0"/>
              <a:t>with</a:t>
            </a:r>
            <a:r>
              <a:rPr lang="nl-NL" baseline="0" dirty="0" smtClean="0"/>
              <a:t> </a:t>
            </a:r>
            <a:r>
              <a:rPr lang="nl-NL" baseline="0" dirty="0" err="1" smtClean="0"/>
              <a:t>their</a:t>
            </a:r>
            <a:r>
              <a:rPr lang="nl-NL" baseline="0" dirty="0" smtClean="0"/>
              <a:t> share of </a:t>
            </a:r>
            <a:r>
              <a:rPr lang="nl-NL" baseline="0" dirty="0" err="1" smtClean="0"/>
              <a:t>terrorism</a:t>
            </a:r>
            <a:r>
              <a:rPr lang="nl-NL" baseline="0" dirty="0" smtClean="0"/>
              <a:t>. The consortium </a:t>
            </a:r>
            <a:r>
              <a:rPr lang="nl-NL" baseline="0" dirty="0" err="1" smtClean="0"/>
              <a:t>includes</a:t>
            </a:r>
            <a:r>
              <a:rPr lang="nl-NL" baseline="0" dirty="0" smtClean="0"/>
              <a:t> </a:t>
            </a:r>
            <a:r>
              <a:rPr lang="nl-NL" baseline="0" dirty="0" err="1" smtClean="0"/>
              <a:t>two</a:t>
            </a:r>
            <a:r>
              <a:rPr lang="nl-NL" baseline="0" dirty="0" smtClean="0"/>
              <a:t> end users, </a:t>
            </a:r>
            <a:r>
              <a:rPr lang="nl-NL" baseline="0" dirty="0" err="1" smtClean="0"/>
              <a:t>both</a:t>
            </a:r>
            <a:r>
              <a:rPr lang="nl-NL" baseline="0" dirty="0" smtClean="0"/>
              <a:t> large </a:t>
            </a:r>
            <a:r>
              <a:rPr lang="nl-NL" baseline="0" dirty="0" err="1" smtClean="0"/>
              <a:t>industry</a:t>
            </a:r>
            <a:r>
              <a:rPr lang="nl-NL" baseline="0" dirty="0" smtClean="0"/>
              <a:t> and SME, and </a:t>
            </a:r>
            <a:r>
              <a:rPr lang="nl-NL" baseline="0" dirty="0" err="1" smtClean="0"/>
              <a:t>several</a:t>
            </a:r>
            <a:r>
              <a:rPr lang="nl-NL" baseline="0" dirty="0" smtClean="0"/>
              <a:t> </a:t>
            </a:r>
            <a:r>
              <a:rPr lang="nl-NL" baseline="0" dirty="0" err="1" smtClean="0"/>
              <a:t>RTO’s</a:t>
            </a:r>
            <a:r>
              <a:rPr lang="nl-NL" baseline="0" dirty="0" smtClean="0"/>
              <a:t> in </a:t>
            </a:r>
            <a:r>
              <a:rPr lang="nl-NL" baseline="0" dirty="0" err="1" smtClean="0"/>
              <a:t>complimentary</a:t>
            </a:r>
            <a:r>
              <a:rPr lang="nl-NL" baseline="0" dirty="0" smtClean="0"/>
              <a:t> </a:t>
            </a:r>
            <a:r>
              <a:rPr lang="nl-NL" baseline="0" dirty="0" err="1" smtClean="0"/>
              <a:t>fields</a:t>
            </a:r>
            <a:r>
              <a:rPr lang="nl-NL" baseline="0" dirty="0" smtClean="0"/>
              <a:t> of research.</a:t>
            </a:r>
            <a:endParaRPr lang="nl-NL" dirty="0"/>
          </a:p>
        </p:txBody>
      </p:sp>
      <p:sp>
        <p:nvSpPr>
          <p:cNvPr id="6" name="Slide Number Placeholder 5"/>
          <p:cNvSpPr>
            <a:spLocks noGrp="1"/>
          </p:cNvSpPr>
          <p:nvPr>
            <p:ph type="sldNum" sz="quarter" idx="12"/>
          </p:nvPr>
        </p:nvSpPr>
        <p:spPr/>
        <p:txBody>
          <a:bodyPr/>
          <a:lstStyle/>
          <a:p>
            <a:fld id="{801935DF-413D-4C75-8A60-925A728E0BBB}" type="slidenum">
              <a:rPr lang="nl-NL" smtClean="0"/>
              <a:t>20</a:t>
            </a:fld>
            <a:endParaRPr lang="nl-NL" dirty="0"/>
          </a:p>
        </p:txBody>
      </p:sp>
      <p:sp>
        <p:nvSpPr>
          <p:cNvPr id="7" name="Header Placeholder 3"/>
          <p:cNvSpPr>
            <a:spLocks noGrp="1"/>
          </p:cNvSpPr>
          <p:nvPr>
            <p:ph type="hdr" sz="quarter"/>
          </p:nvPr>
        </p:nvSpPr>
        <p:spPr>
          <a:xfrm>
            <a:off x="0" y="0"/>
            <a:ext cx="3076363" cy="511731"/>
          </a:xfrm>
        </p:spPr>
        <p:txBody>
          <a:bodyPr/>
          <a:lstStyle/>
          <a:p>
            <a:r>
              <a:rPr lang="nl-NL" dirty="0" smtClean="0"/>
              <a:t>CCR </a:t>
            </a:r>
            <a:r>
              <a:rPr lang="nl-NL" dirty="0" err="1" smtClean="0"/>
              <a:t>Summit</a:t>
            </a:r>
            <a:r>
              <a:rPr lang="nl-NL" dirty="0" smtClean="0"/>
              <a:t> 2015</a:t>
            </a:r>
            <a:endParaRPr lang="nl-NL" dirty="0"/>
          </a:p>
        </p:txBody>
      </p:sp>
      <p:sp>
        <p:nvSpPr>
          <p:cNvPr id="8" name="Date Placeholder 4"/>
          <p:cNvSpPr>
            <a:spLocks noGrp="1"/>
          </p:cNvSpPr>
          <p:nvPr>
            <p:ph type="dt" idx="1"/>
          </p:nvPr>
        </p:nvSpPr>
        <p:spPr>
          <a:xfrm>
            <a:off x="4021294" y="0"/>
            <a:ext cx="3076363" cy="511731"/>
          </a:xfrm>
        </p:spPr>
        <p:txBody>
          <a:bodyPr/>
          <a:lstStyle/>
          <a:p>
            <a:r>
              <a:rPr lang="nl-NL" dirty="0" err="1" smtClean="0"/>
              <a:t>Wednesday</a:t>
            </a:r>
            <a:r>
              <a:rPr lang="nl-NL" dirty="0" smtClean="0"/>
              <a:t> September 1st  </a:t>
            </a:r>
            <a:r>
              <a:rPr lang="nl-NL" dirty="0" smtClean="0"/>
              <a:t>2015</a:t>
            </a:r>
            <a:endParaRPr lang="nl-NL" dirty="0"/>
          </a:p>
        </p:txBody>
      </p:sp>
    </p:spTree>
    <p:extLst>
      <p:ext uri="{BB962C8B-B14F-4D97-AF65-F5344CB8AC3E}">
        <p14:creationId xmlns:p14="http://schemas.microsoft.com/office/powerpoint/2010/main" val="35833712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6" name="Slide Number Placeholder 5"/>
          <p:cNvSpPr>
            <a:spLocks noGrp="1"/>
          </p:cNvSpPr>
          <p:nvPr>
            <p:ph type="sldNum" sz="quarter" idx="12"/>
          </p:nvPr>
        </p:nvSpPr>
        <p:spPr/>
        <p:txBody>
          <a:bodyPr/>
          <a:lstStyle/>
          <a:p>
            <a:fld id="{801935DF-413D-4C75-8A60-925A728E0BBB}" type="slidenum">
              <a:rPr lang="nl-NL" smtClean="0"/>
              <a:t>21</a:t>
            </a:fld>
            <a:endParaRPr lang="nl-NL" dirty="0"/>
          </a:p>
        </p:txBody>
      </p:sp>
      <p:sp>
        <p:nvSpPr>
          <p:cNvPr id="7" name="Header Placeholder 3"/>
          <p:cNvSpPr>
            <a:spLocks noGrp="1"/>
          </p:cNvSpPr>
          <p:nvPr>
            <p:ph type="hdr" sz="quarter"/>
          </p:nvPr>
        </p:nvSpPr>
        <p:spPr>
          <a:xfrm>
            <a:off x="0" y="0"/>
            <a:ext cx="3076363" cy="511731"/>
          </a:xfrm>
        </p:spPr>
        <p:txBody>
          <a:bodyPr/>
          <a:lstStyle/>
          <a:p>
            <a:r>
              <a:rPr lang="nl-NL" dirty="0" smtClean="0"/>
              <a:t>CCR </a:t>
            </a:r>
            <a:r>
              <a:rPr lang="nl-NL" dirty="0" err="1" smtClean="0"/>
              <a:t>Summit</a:t>
            </a:r>
            <a:r>
              <a:rPr lang="nl-NL" dirty="0" smtClean="0"/>
              <a:t> 2015</a:t>
            </a:r>
            <a:endParaRPr lang="nl-NL" dirty="0"/>
          </a:p>
        </p:txBody>
      </p:sp>
      <p:sp>
        <p:nvSpPr>
          <p:cNvPr id="8" name="Date Placeholder 4"/>
          <p:cNvSpPr>
            <a:spLocks noGrp="1"/>
          </p:cNvSpPr>
          <p:nvPr>
            <p:ph type="dt" idx="1"/>
          </p:nvPr>
        </p:nvSpPr>
        <p:spPr>
          <a:xfrm>
            <a:off x="4021294" y="0"/>
            <a:ext cx="3076363" cy="511731"/>
          </a:xfrm>
        </p:spPr>
        <p:txBody>
          <a:bodyPr/>
          <a:lstStyle/>
          <a:p>
            <a:r>
              <a:rPr lang="nl-NL" dirty="0" err="1" smtClean="0"/>
              <a:t>Wednesday</a:t>
            </a:r>
            <a:r>
              <a:rPr lang="nl-NL" dirty="0" smtClean="0"/>
              <a:t> September 1st  </a:t>
            </a:r>
            <a:r>
              <a:rPr lang="nl-NL" dirty="0" smtClean="0"/>
              <a:t>2015</a:t>
            </a:r>
            <a:endParaRPr lang="nl-NL" dirty="0"/>
          </a:p>
        </p:txBody>
      </p:sp>
    </p:spTree>
    <p:extLst>
      <p:ext uri="{BB962C8B-B14F-4D97-AF65-F5344CB8AC3E}">
        <p14:creationId xmlns:p14="http://schemas.microsoft.com/office/powerpoint/2010/main" val="5739366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6" name="Slide Number Placeholder 5"/>
          <p:cNvSpPr>
            <a:spLocks noGrp="1"/>
          </p:cNvSpPr>
          <p:nvPr>
            <p:ph type="sldNum" sz="quarter" idx="12"/>
          </p:nvPr>
        </p:nvSpPr>
        <p:spPr/>
        <p:txBody>
          <a:bodyPr/>
          <a:lstStyle/>
          <a:p>
            <a:fld id="{801935DF-413D-4C75-8A60-925A728E0BBB}" type="slidenum">
              <a:rPr lang="nl-NL" smtClean="0"/>
              <a:t>22</a:t>
            </a:fld>
            <a:endParaRPr lang="nl-NL" dirty="0"/>
          </a:p>
        </p:txBody>
      </p:sp>
      <p:sp>
        <p:nvSpPr>
          <p:cNvPr id="9" name="Header Placeholder 3"/>
          <p:cNvSpPr>
            <a:spLocks noGrp="1"/>
          </p:cNvSpPr>
          <p:nvPr>
            <p:ph type="hdr" sz="quarter"/>
          </p:nvPr>
        </p:nvSpPr>
        <p:spPr>
          <a:xfrm>
            <a:off x="0" y="0"/>
            <a:ext cx="3076363" cy="511731"/>
          </a:xfrm>
        </p:spPr>
        <p:txBody>
          <a:bodyPr/>
          <a:lstStyle/>
          <a:p>
            <a:r>
              <a:rPr lang="nl-NL" dirty="0" smtClean="0"/>
              <a:t>CCR </a:t>
            </a:r>
            <a:r>
              <a:rPr lang="nl-NL" dirty="0" err="1" smtClean="0"/>
              <a:t>Summit</a:t>
            </a:r>
            <a:r>
              <a:rPr lang="nl-NL" dirty="0" smtClean="0"/>
              <a:t> 2015</a:t>
            </a:r>
            <a:endParaRPr lang="nl-NL" dirty="0"/>
          </a:p>
        </p:txBody>
      </p:sp>
      <p:sp>
        <p:nvSpPr>
          <p:cNvPr id="10" name="Date Placeholder 4"/>
          <p:cNvSpPr>
            <a:spLocks noGrp="1"/>
          </p:cNvSpPr>
          <p:nvPr>
            <p:ph type="dt" idx="1"/>
          </p:nvPr>
        </p:nvSpPr>
        <p:spPr>
          <a:xfrm>
            <a:off x="4021294" y="0"/>
            <a:ext cx="3076363" cy="511731"/>
          </a:xfrm>
        </p:spPr>
        <p:txBody>
          <a:bodyPr/>
          <a:lstStyle/>
          <a:p>
            <a:r>
              <a:rPr lang="nl-NL" dirty="0" err="1" smtClean="0"/>
              <a:t>Wednesday</a:t>
            </a:r>
            <a:r>
              <a:rPr lang="nl-NL" dirty="0" smtClean="0"/>
              <a:t> September 1st  </a:t>
            </a:r>
            <a:r>
              <a:rPr lang="nl-NL" dirty="0" smtClean="0"/>
              <a:t>2015</a:t>
            </a:r>
            <a:endParaRPr lang="nl-NL" dirty="0"/>
          </a:p>
        </p:txBody>
      </p:sp>
    </p:spTree>
    <p:extLst>
      <p:ext uri="{BB962C8B-B14F-4D97-AF65-F5344CB8AC3E}">
        <p14:creationId xmlns:p14="http://schemas.microsoft.com/office/powerpoint/2010/main" val="14698640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Responsibilities and information about threats, vulnerabilities, assets to protect and counter measures are divided over multiple </a:t>
            </a:r>
            <a:r>
              <a:rPr lang="en-US" baseline="0" dirty="0" err="1" smtClean="0"/>
              <a:t>organisations</a:t>
            </a:r>
            <a:r>
              <a:rPr lang="en-US" baseline="0" dirty="0" smtClean="0"/>
              <a:t>. These </a:t>
            </a:r>
            <a:r>
              <a:rPr lang="en-US" baseline="0" dirty="0" err="1" smtClean="0"/>
              <a:t>organisations</a:t>
            </a:r>
            <a:r>
              <a:rPr lang="en-US" baseline="0" dirty="0" smtClean="0"/>
              <a:t> have to cooperate to manage the associated risk, sharing the responsibility to mitigate this kind of risk together. If this is done in a particular efficient and effective manner, starting from their individual strengths, then this can be called “Participative risk management”.</a:t>
            </a:r>
            <a:endParaRPr lang="en-US" dirty="0"/>
          </a:p>
        </p:txBody>
      </p:sp>
      <p:sp>
        <p:nvSpPr>
          <p:cNvPr id="4" name="Slide Number Placeholder 3"/>
          <p:cNvSpPr>
            <a:spLocks noGrp="1"/>
          </p:cNvSpPr>
          <p:nvPr>
            <p:ph type="sldNum" sz="quarter" idx="10"/>
          </p:nvPr>
        </p:nvSpPr>
        <p:spPr/>
        <p:txBody>
          <a:bodyPr/>
          <a:lstStyle/>
          <a:p>
            <a:fld id="{CC1A592C-8FD3-4CD2-BBBB-6DF4E9F361D2}" type="slidenum">
              <a:rPr lang="en-US" smtClean="0">
                <a:solidFill>
                  <a:prstClr val="black"/>
                </a:solidFill>
              </a:rPr>
              <a:pPr/>
              <a:t>3</a:t>
            </a:fld>
            <a:endParaRPr lang="en-US">
              <a:solidFill>
                <a:prstClr val="black"/>
              </a:solidFill>
            </a:endParaRPr>
          </a:p>
        </p:txBody>
      </p:sp>
      <p:sp>
        <p:nvSpPr>
          <p:cNvPr id="5" name="Header Placeholder 3"/>
          <p:cNvSpPr>
            <a:spLocks noGrp="1"/>
          </p:cNvSpPr>
          <p:nvPr>
            <p:ph type="hdr" sz="quarter"/>
          </p:nvPr>
        </p:nvSpPr>
        <p:spPr>
          <a:xfrm>
            <a:off x="0" y="0"/>
            <a:ext cx="3076363" cy="511731"/>
          </a:xfrm>
        </p:spPr>
        <p:txBody>
          <a:bodyPr/>
          <a:lstStyle/>
          <a:p>
            <a:r>
              <a:rPr lang="nl-NL" dirty="0" smtClean="0"/>
              <a:t>CCR </a:t>
            </a:r>
            <a:r>
              <a:rPr lang="nl-NL" dirty="0" err="1" smtClean="0"/>
              <a:t>Summit</a:t>
            </a:r>
            <a:r>
              <a:rPr lang="nl-NL" dirty="0" smtClean="0"/>
              <a:t> 2015</a:t>
            </a:r>
            <a:endParaRPr lang="nl-NL" dirty="0"/>
          </a:p>
        </p:txBody>
      </p:sp>
      <p:sp>
        <p:nvSpPr>
          <p:cNvPr id="6" name="Date Placeholder 4"/>
          <p:cNvSpPr>
            <a:spLocks noGrp="1"/>
          </p:cNvSpPr>
          <p:nvPr>
            <p:ph type="dt" idx="1"/>
          </p:nvPr>
        </p:nvSpPr>
        <p:spPr>
          <a:xfrm>
            <a:off x="4021294" y="0"/>
            <a:ext cx="3076363" cy="511731"/>
          </a:xfrm>
        </p:spPr>
        <p:txBody>
          <a:bodyPr/>
          <a:lstStyle/>
          <a:p>
            <a:r>
              <a:rPr lang="nl-NL" dirty="0" err="1" smtClean="0"/>
              <a:t>Wednesday</a:t>
            </a:r>
            <a:r>
              <a:rPr lang="nl-NL" dirty="0" smtClean="0"/>
              <a:t> September 1st  </a:t>
            </a:r>
            <a:r>
              <a:rPr lang="nl-NL" dirty="0" smtClean="0"/>
              <a:t>2015</a:t>
            </a:r>
            <a:endParaRPr lang="nl-NL" dirty="0"/>
          </a:p>
        </p:txBody>
      </p:sp>
    </p:spTree>
    <p:extLst>
      <p:ext uri="{BB962C8B-B14F-4D97-AF65-F5344CB8AC3E}">
        <p14:creationId xmlns:p14="http://schemas.microsoft.com/office/powerpoint/2010/main" val="24953875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particular,</a:t>
            </a:r>
            <a:r>
              <a:rPr lang="en-US" baseline="0" dirty="0" smtClean="0"/>
              <a:t> the risk we are faced with, is also transforming. From different perspectives, risk becomes “boundless”, i.e. less bounded  by national boundaries than before. Many of these threats originate in “failed states”, elsewhere. European cities are relatively safe, but cities with European interests are all over the world. Terrorism is one of these threats, and it cannot be understood outside of this context. For example, the financial crisis, climate change, </a:t>
            </a:r>
            <a:r>
              <a:rPr lang="en-US" baseline="0" dirty="0" err="1" smtClean="0"/>
              <a:t>organised</a:t>
            </a:r>
            <a:r>
              <a:rPr lang="en-US" baseline="0" dirty="0" smtClean="0"/>
              <a:t> crime and epidemics stimulate both migration and </a:t>
            </a:r>
            <a:r>
              <a:rPr lang="en-US" baseline="0" dirty="0" err="1" smtClean="0"/>
              <a:t>radicalisation</a:t>
            </a:r>
            <a:r>
              <a:rPr lang="en-US" baseline="0" dirty="0" smtClean="0"/>
              <a:t>, which sometimes leads to terrorism both abroad and in Europe. Tensions at the physical, cultural or societal borders of Europe may also give rise to domestic, i.e. “home grown” terrorism.</a:t>
            </a:r>
            <a:endParaRPr lang="en-US" dirty="0"/>
          </a:p>
        </p:txBody>
      </p:sp>
      <p:sp>
        <p:nvSpPr>
          <p:cNvPr id="4" name="Slide Number Placeholder 3"/>
          <p:cNvSpPr>
            <a:spLocks noGrp="1"/>
          </p:cNvSpPr>
          <p:nvPr>
            <p:ph type="sldNum" sz="quarter" idx="10"/>
          </p:nvPr>
        </p:nvSpPr>
        <p:spPr/>
        <p:txBody>
          <a:bodyPr/>
          <a:lstStyle/>
          <a:p>
            <a:fld id="{CC1A592C-8FD3-4CD2-BBBB-6DF4E9F361D2}" type="slidenum">
              <a:rPr lang="en-US" smtClean="0">
                <a:solidFill>
                  <a:prstClr val="black"/>
                </a:solidFill>
              </a:rPr>
              <a:pPr/>
              <a:t>4</a:t>
            </a:fld>
            <a:endParaRPr lang="en-US">
              <a:solidFill>
                <a:prstClr val="black"/>
              </a:solidFill>
            </a:endParaRPr>
          </a:p>
        </p:txBody>
      </p:sp>
      <p:sp>
        <p:nvSpPr>
          <p:cNvPr id="5" name="Header Placeholder 3"/>
          <p:cNvSpPr>
            <a:spLocks noGrp="1"/>
          </p:cNvSpPr>
          <p:nvPr>
            <p:ph type="hdr" sz="quarter"/>
          </p:nvPr>
        </p:nvSpPr>
        <p:spPr>
          <a:xfrm>
            <a:off x="0" y="0"/>
            <a:ext cx="3076363" cy="511731"/>
          </a:xfrm>
        </p:spPr>
        <p:txBody>
          <a:bodyPr/>
          <a:lstStyle/>
          <a:p>
            <a:r>
              <a:rPr lang="nl-NL" dirty="0" smtClean="0"/>
              <a:t>CCR </a:t>
            </a:r>
            <a:r>
              <a:rPr lang="nl-NL" dirty="0" err="1" smtClean="0"/>
              <a:t>Summit</a:t>
            </a:r>
            <a:r>
              <a:rPr lang="nl-NL" dirty="0" smtClean="0"/>
              <a:t> 2015</a:t>
            </a:r>
            <a:endParaRPr lang="nl-NL" dirty="0"/>
          </a:p>
        </p:txBody>
      </p:sp>
      <p:sp>
        <p:nvSpPr>
          <p:cNvPr id="6" name="Date Placeholder 4"/>
          <p:cNvSpPr>
            <a:spLocks noGrp="1"/>
          </p:cNvSpPr>
          <p:nvPr>
            <p:ph type="dt" idx="1"/>
          </p:nvPr>
        </p:nvSpPr>
        <p:spPr>
          <a:xfrm>
            <a:off x="4021294" y="0"/>
            <a:ext cx="3076363" cy="511731"/>
          </a:xfrm>
        </p:spPr>
        <p:txBody>
          <a:bodyPr/>
          <a:lstStyle/>
          <a:p>
            <a:r>
              <a:rPr lang="nl-NL" dirty="0" err="1" smtClean="0"/>
              <a:t>Wednesday</a:t>
            </a:r>
            <a:r>
              <a:rPr lang="nl-NL" dirty="0" smtClean="0"/>
              <a:t> September 1st  </a:t>
            </a:r>
            <a:r>
              <a:rPr lang="nl-NL" dirty="0" smtClean="0"/>
              <a:t>2015</a:t>
            </a:r>
            <a:endParaRPr lang="nl-NL" dirty="0"/>
          </a:p>
        </p:txBody>
      </p:sp>
    </p:spTree>
    <p:extLst>
      <p:ext uri="{BB962C8B-B14F-4D97-AF65-F5344CB8AC3E}">
        <p14:creationId xmlns:p14="http://schemas.microsoft.com/office/powerpoint/2010/main" val="24953875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err="1" smtClean="0"/>
              <a:t>Addressing</a:t>
            </a:r>
            <a:r>
              <a:rPr lang="nl-NL" dirty="0" smtClean="0"/>
              <a:t> </a:t>
            </a:r>
            <a:r>
              <a:rPr lang="nl-NL" dirty="0" err="1" smtClean="0"/>
              <a:t>this</a:t>
            </a:r>
            <a:r>
              <a:rPr lang="nl-NL" baseline="0" dirty="0" smtClean="0"/>
              <a:t> risk, public and private </a:t>
            </a:r>
            <a:r>
              <a:rPr lang="nl-NL" baseline="0" dirty="0" err="1" smtClean="0"/>
              <a:t>organisations</a:t>
            </a:r>
            <a:r>
              <a:rPr lang="nl-NL" baseline="0" dirty="0" smtClean="0"/>
              <a:t> form different kinds of partnerships </a:t>
            </a:r>
            <a:r>
              <a:rPr lang="nl-NL" baseline="0" dirty="0" err="1" smtClean="0"/>
              <a:t>to</a:t>
            </a:r>
            <a:r>
              <a:rPr lang="nl-NL" baseline="0" dirty="0" smtClean="0"/>
              <a:t> </a:t>
            </a:r>
            <a:r>
              <a:rPr lang="nl-NL" baseline="0" dirty="0" err="1" smtClean="0"/>
              <a:t>improve</a:t>
            </a:r>
            <a:r>
              <a:rPr lang="nl-NL" baseline="0" dirty="0" smtClean="0"/>
              <a:t> security. These are </a:t>
            </a:r>
            <a:r>
              <a:rPr lang="nl-NL" baseline="0" dirty="0" err="1" smtClean="0"/>
              <a:t>some</a:t>
            </a:r>
            <a:r>
              <a:rPr lang="nl-NL" baseline="0" dirty="0" smtClean="0"/>
              <a:t> </a:t>
            </a:r>
            <a:r>
              <a:rPr lang="nl-NL" baseline="0" dirty="0" err="1" smtClean="0"/>
              <a:t>examples</a:t>
            </a:r>
            <a:r>
              <a:rPr lang="nl-NL" baseline="0" dirty="0" smtClean="0"/>
              <a:t> </a:t>
            </a:r>
            <a:r>
              <a:rPr lang="nl-NL" baseline="0" dirty="0" err="1" smtClean="0"/>
              <a:t>from</a:t>
            </a:r>
            <a:r>
              <a:rPr lang="nl-NL" baseline="0" dirty="0" smtClean="0"/>
              <a:t> </a:t>
            </a:r>
            <a:r>
              <a:rPr lang="nl-NL" baseline="0" dirty="0" err="1" smtClean="0"/>
              <a:t>the</a:t>
            </a:r>
            <a:r>
              <a:rPr lang="nl-NL" baseline="0" dirty="0" smtClean="0"/>
              <a:t> Dutch context.</a:t>
            </a:r>
            <a:endParaRPr lang="nl-NL" dirty="0"/>
          </a:p>
        </p:txBody>
      </p:sp>
      <p:sp>
        <p:nvSpPr>
          <p:cNvPr id="6" name="Slide Number Placeholder 5"/>
          <p:cNvSpPr>
            <a:spLocks noGrp="1"/>
          </p:cNvSpPr>
          <p:nvPr>
            <p:ph type="sldNum" sz="quarter" idx="12"/>
          </p:nvPr>
        </p:nvSpPr>
        <p:spPr/>
        <p:txBody>
          <a:bodyPr/>
          <a:lstStyle/>
          <a:p>
            <a:fld id="{801935DF-413D-4C75-8A60-925A728E0BBB}" type="slidenum">
              <a:rPr lang="nl-NL" smtClean="0"/>
              <a:t>5</a:t>
            </a:fld>
            <a:endParaRPr lang="nl-NL" dirty="0"/>
          </a:p>
        </p:txBody>
      </p:sp>
      <p:sp>
        <p:nvSpPr>
          <p:cNvPr id="7" name="Header Placeholder 3"/>
          <p:cNvSpPr>
            <a:spLocks noGrp="1"/>
          </p:cNvSpPr>
          <p:nvPr>
            <p:ph type="hdr" sz="quarter"/>
          </p:nvPr>
        </p:nvSpPr>
        <p:spPr>
          <a:xfrm>
            <a:off x="0" y="0"/>
            <a:ext cx="3076363" cy="511731"/>
          </a:xfrm>
        </p:spPr>
        <p:txBody>
          <a:bodyPr/>
          <a:lstStyle/>
          <a:p>
            <a:r>
              <a:rPr lang="nl-NL" dirty="0" smtClean="0"/>
              <a:t>CCR </a:t>
            </a:r>
            <a:r>
              <a:rPr lang="nl-NL" dirty="0" err="1" smtClean="0"/>
              <a:t>Summit</a:t>
            </a:r>
            <a:r>
              <a:rPr lang="nl-NL" dirty="0" smtClean="0"/>
              <a:t> 2015</a:t>
            </a:r>
            <a:endParaRPr lang="nl-NL" dirty="0"/>
          </a:p>
        </p:txBody>
      </p:sp>
      <p:sp>
        <p:nvSpPr>
          <p:cNvPr id="8" name="Date Placeholder 4"/>
          <p:cNvSpPr>
            <a:spLocks noGrp="1"/>
          </p:cNvSpPr>
          <p:nvPr>
            <p:ph type="dt" idx="1"/>
          </p:nvPr>
        </p:nvSpPr>
        <p:spPr>
          <a:xfrm>
            <a:off x="4021294" y="0"/>
            <a:ext cx="3076363" cy="511731"/>
          </a:xfrm>
        </p:spPr>
        <p:txBody>
          <a:bodyPr/>
          <a:lstStyle/>
          <a:p>
            <a:r>
              <a:rPr lang="nl-NL" dirty="0" err="1" smtClean="0"/>
              <a:t>Wednesday</a:t>
            </a:r>
            <a:r>
              <a:rPr lang="nl-NL" dirty="0" smtClean="0"/>
              <a:t> September 1st  </a:t>
            </a:r>
            <a:r>
              <a:rPr lang="nl-NL" dirty="0" smtClean="0"/>
              <a:t>2015</a:t>
            </a:r>
            <a:endParaRPr lang="nl-NL" dirty="0"/>
          </a:p>
        </p:txBody>
      </p:sp>
    </p:spTree>
    <p:extLst>
      <p:ext uri="{BB962C8B-B14F-4D97-AF65-F5344CB8AC3E}">
        <p14:creationId xmlns:p14="http://schemas.microsoft.com/office/powerpoint/2010/main" val="1658543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err="1" smtClean="0"/>
              <a:t>However</a:t>
            </a:r>
            <a:r>
              <a:rPr lang="nl-NL" dirty="0" smtClean="0"/>
              <a:t>, we are </a:t>
            </a:r>
            <a:r>
              <a:rPr lang="nl-NL" dirty="0" err="1" smtClean="0"/>
              <a:t>faced</a:t>
            </a:r>
            <a:r>
              <a:rPr lang="nl-NL" dirty="0" smtClean="0"/>
              <a:t> </a:t>
            </a:r>
            <a:r>
              <a:rPr lang="nl-NL" dirty="0" err="1" smtClean="0"/>
              <a:t>with</a:t>
            </a:r>
            <a:r>
              <a:rPr lang="nl-NL" dirty="0" smtClean="0"/>
              <a:t> </a:t>
            </a:r>
            <a:r>
              <a:rPr lang="nl-NL" dirty="0" err="1" smtClean="0"/>
              <a:t>challenges</a:t>
            </a:r>
            <a:r>
              <a:rPr lang="nl-NL" dirty="0" smtClean="0"/>
              <a:t>. Are these</a:t>
            </a:r>
            <a:r>
              <a:rPr lang="nl-NL" baseline="0" dirty="0" smtClean="0"/>
              <a:t> </a:t>
            </a:r>
            <a:r>
              <a:rPr lang="nl-NL" baseline="0" dirty="0" err="1" smtClean="0"/>
              <a:t>incidents</a:t>
            </a:r>
            <a:r>
              <a:rPr lang="nl-NL" baseline="0" dirty="0" smtClean="0"/>
              <a:t>, or is </a:t>
            </a:r>
            <a:r>
              <a:rPr lang="nl-NL" baseline="0" dirty="0" err="1" smtClean="0"/>
              <a:t>their</a:t>
            </a:r>
            <a:r>
              <a:rPr lang="nl-NL" baseline="0" dirty="0" smtClean="0"/>
              <a:t> a </a:t>
            </a:r>
            <a:r>
              <a:rPr lang="nl-NL" baseline="0" dirty="0" err="1" smtClean="0"/>
              <a:t>larger</a:t>
            </a:r>
            <a:r>
              <a:rPr lang="nl-NL" baseline="0" dirty="0" smtClean="0"/>
              <a:t> </a:t>
            </a:r>
            <a:r>
              <a:rPr lang="nl-NL" baseline="0" dirty="0" err="1" smtClean="0"/>
              <a:t>pattern</a:t>
            </a:r>
            <a:r>
              <a:rPr lang="nl-NL" baseline="0" dirty="0" smtClean="0"/>
              <a:t> </a:t>
            </a:r>
            <a:r>
              <a:rPr lang="nl-NL" baseline="0" dirty="0" err="1" smtClean="0"/>
              <a:t>behind</a:t>
            </a:r>
            <a:r>
              <a:rPr lang="nl-NL" baseline="0" dirty="0" smtClean="0"/>
              <a:t> </a:t>
            </a:r>
            <a:r>
              <a:rPr lang="nl-NL" baseline="0" dirty="0" err="1" smtClean="0"/>
              <a:t>them</a:t>
            </a:r>
            <a:r>
              <a:rPr lang="nl-NL" baseline="0" dirty="0" smtClean="0"/>
              <a:t>? How </a:t>
            </a:r>
            <a:r>
              <a:rPr lang="nl-NL" baseline="0" dirty="0" err="1" smtClean="0"/>
              <a:t>can</a:t>
            </a:r>
            <a:r>
              <a:rPr lang="nl-NL" baseline="0" dirty="0" smtClean="0"/>
              <a:t> we </a:t>
            </a:r>
            <a:r>
              <a:rPr lang="nl-NL" baseline="0" dirty="0" err="1" smtClean="0"/>
              <a:t>understand</a:t>
            </a:r>
            <a:r>
              <a:rPr lang="nl-NL" baseline="0" dirty="0" smtClean="0"/>
              <a:t> </a:t>
            </a:r>
            <a:r>
              <a:rPr lang="nl-NL" baseline="0" dirty="0" err="1" smtClean="0"/>
              <a:t>them</a:t>
            </a:r>
            <a:r>
              <a:rPr lang="nl-NL" baseline="0" dirty="0" smtClean="0"/>
              <a:t>, analyse </a:t>
            </a:r>
            <a:r>
              <a:rPr lang="nl-NL" baseline="0" dirty="0" err="1" smtClean="0"/>
              <a:t>them</a:t>
            </a:r>
            <a:r>
              <a:rPr lang="nl-NL" baseline="0" dirty="0" smtClean="0"/>
              <a:t>, in order </a:t>
            </a:r>
            <a:r>
              <a:rPr lang="nl-NL" baseline="0" dirty="0" err="1" smtClean="0"/>
              <a:t>to</a:t>
            </a:r>
            <a:r>
              <a:rPr lang="nl-NL" baseline="0" dirty="0" smtClean="0"/>
              <a:t> </a:t>
            </a:r>
            <a:r>
              <a:rPr lang="nl-NL" baseline="0" dirty="0" err="1" smtClean="0"/>
              <a:t>find</a:t>
            </a:r>
            <a:r>
              <a:rPr lang="nl-NL" baseline="0" dirty="0" smtClean="0"/>
              <a:t> support </a:t>
            </a:r>
            <a:r>
              <a:rPr lang="nl-NL" baseline="0" dirty="0" err="1" smtClean="0"/>
              <a:t>for</a:t>
            </a:r>
            <a:r>
              <a:rPr lang="nl-NL" baseline="0" dirty="0" smtClean="0"/>
              <a:t> </a:t>
            </a:r>
            <a:r>
              <a:rPr lang="nl-NL" baseline="0" dirty="0" err="1" smtClean="0"/>
              <a:t>effective</a:t>
            </a:r>
            <a:r>
              <a:rPr lang="nl-NL" baseline="0" dirty="0" smtClean="0"/>
              <a:t> security </a:t>
            </a:r>
            <a:r>
              <a:rPr lang="nl-NL" baseline="0" dirty="0" err="1" smtClean="0"/>
              <a:t>measures</a:t>
            </a:r>
            <a:r>
              <a:rPr lang="nl-NL" baseline="0" dirty="0" smtClean="0"/>
              <a:t>?</a:t>
            </a:r>
            <a:endParaRPr lang="nl-NL" dirty="0"/>
          </a:p>
        </p:txBody>
      </p:sp>
      <p:sp>
        <p:nvSpPr>
          <p:cNvPr id="6" name="Slide Number Placeholder 5"/>
          <p:cNvSpPr>
            <a:spLocks noGrp="1"/>
          </p:cNvSpPr>
          <p:nvPr>
            <p:ph type="sldNum" sz="quarter" idx="12"/>
          </p:nvPr>
        </p:nvSpPr>
        <p:spPr/>
        <p:txBody>
          <a:bodyPr/>
          <a:lstStyle/>
          <a:p>
            <a:fld id="{801935DF-413D-4C75-8A60-925A728E0BBB}" type="slidenum">
              <a:rPr lang="nl-NL" smtClean="0"/>
              <a:t>6</a:t>
            </a:fld>
            <a:endParaRPr lang="nl-NL" dirty="0"/>
          </a:p>
        </p:txBody>
      </p:sp>
      <p:sp>
        <p:nvSpPr>
          <p:cNvPr id="7" name="Header Placeholder 3"/>
          <p:cNvSpPr>
            <a:spLocks noGrp="1"/>
          </p:cNvSpPr>
          <p:nvPr>
            <p:ph type="hdr" sz="quarter"/>
          </p:nvPr>
        </p:nvSpPr>
        <p:spPr>
          <a:xfrm>
            <a:off x="0" y="0"/>
            <a:ext cx="3076363" cy="511731"/>
          </a:xfrm>
        </p:spPr>
        <p:txBody>
          <a:bodyPr/>
          <a:lstStyle/>
          <a:p>
            <a:r>
              <a:rPr lang="nl-NL" dirty="0" smtClean="0"/>
              <a:t>CCR </a:t>
            </a:r>
            <a:r>
              <a:rPr lang="nl-NL" dirty="0" err="1" smtClean="0"/>
              <a:t>Summit</a:t>
            </a:r>
            <a:r>
              <a:rPr lang="nl-NL" dirty="0" smtClean="0"/>
              <a:t> 2015</a:t>
            </a:r>
            <a:endParaRPr lang="nl-NL" dirty="0"/>
          </a:p>
        </p:txBody>
      </p:sp>
      <p:sp>
        <p:nvSpPr>
          <p:cNvPr id="8" name="Date Placeholder 4"/>
          <p:cNvSpPr>
            <a:spLocks noGrp="1"/>
          </p:cNvSpPr>
          <p:nvPr>
            <p:ph type="dt" idx="1"/>
          </p:nvPr>
        </p:nvSpPr>
        <p:spPr>
          <a:xfrm>
            <a:off x="4021294" y="0"/>
            <a:ext cx="3076363" cy="511731"/>
          </a:xfrm>
        </p:spPr>
        <p:txBody>
          <a:bodyPr/>
          <a:lstStyle/>
          <a:p>
            <a:r>
              <a:rPr lang="nl-NL" dirty="0" err="1" smtClean="0"/>
              <a:t>Wednesday</a:t>
            </a:r>
            <a:r>
              <a:rPr lang="nl-NL" dirty="0" smtClean="0"/>
              <a:t> September 1st  </a:t>
            </a:r>
            <a:r>
              <a:rPr lang="nl-NL" dirty="0" smtClean="0"/>
              <a:t>2015</a:t>
            </a:r>
            <a:endParaRPr lang="nl-NL" dirty="0"/>
          </a:p>
        </p:txBody>
      </p:sp>
    </p:spTree>
    <p:extLst>
      <p:ext uri="{BB962C8B-B14F-4D97-AF65-F5344CB8AC3E}">
        <p14:creationId xmlns:p14="http://schemas.microsoft.com/office/powerpoint/2010/main" val="29309241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err="1" smtClean="0"/>
              <a:t>This</a:t>
            </a:r>
            <a:r>
              <a:rPr lang="nl-NL" baseline="0" dirty="0" smtClean="0"/>
              <a:t> is </a:t>
            </a:r>
            <a:r>
              <a:rPr lang="nl-NL" baseline="0" dirty="0" err="1" smtClean="0"/>
              <a:t>the</a:t>
            </a:r>
            <a:r>
              <a:rPr lang="nl-NL" baseline="0" dirty="0" smtClean="0"/>
              <a:t> traditional view on </a:t>
            </a:r>
            <a:r>
              <a:rPr lang="nl-NL" baseline="0" dirty="0" err="1" smtClean="0"/>
              <a:t>the</a:t>
            </a:r>
            <a:r>
              <a:rPr lang="nl-NL" baseline="0" dirty="0" smtClean="0"/>
              <a:t> privacy </a:t>
            </a:r>
            <a:r>
              <a:rPr lang="nl-NL" baseline="0" dirty="0" err="1" smtClean="0"/>
              <a:t>challenge</a:t>
            </a:r>
            <a:r>
              <a:rPr lang="nl-NL" baseline="0" dirty="0" smtClean="0"/>
              <a:t>. It is a </a:t>
            </a:r>
            <a:r>
              <a:rPr lang="nl-NL" baseline="0" dirty="0" err="1" smtClean="0"/>
              <a:t>two</a:t>
            </a:r>
            <a:r>
              <a:rPr lang="nl-NL" baseline="0" dirty="0" smtClean="0"/>
              <a:t>-tier model </a:t>
            </a:r>
            <a:r>
              <a:rPr lang="nl-NL" baseline="0" dirty="0" err="1" smtClean="0"/>
              <a:t>with</a:t>
            </a:r>
            <a:r>
              <a:rPr lang="nl-NL" baseline="0" dirty="0" smtClean="0"/>
              <a:t> a data subject and a data </a:t>
            </a:r>
            <a:r>
              <a:rPr lang="nl-NL" baseline="0" dirty="0" err="1" smtClean="0"/>
              <a:t>holder</a:t>
            </a:r>
            <a:r>
              <a:rPr lang="nl-NL" baseline="0" dirty="0" smtClean="0"/>
              <a:t>.</a:t>
            </a:r>
          </a:p>
          <a:p>
            <a:endParaRPr lang="nl-NL" baseline="0" dirty="0" smtClean="0"/>
          </a:p>
          <a:p>
            <a:r>
              <a:rPr lang="nl-NL" baseline="0" dirty="0" smtClean="0"/>
              <a:t>Source: </a:t>
            </a:r>
            <a:r>
              <a:rPr lang="nl-NL" baseline="0" dirty="0" err="1" smtClean="0"/>
              <a:t>Solove</a:t>
            </a:r>
            <a:endParaRPr lang="nl-NL" dirty="0"/>
          </a:p>
        </p:txBody>
      </p:sp>
      <p:sp>
        <p:nvSpPr>
          <p:cNvPr id="6" name="Slide Number Placeholder 5"/>
          <p:cNvSpPr>
            <a:spLocks noGrp="1"/>
          </p:cNvSpPr>
          <p:nvPr>
            <p:ph type="sldNum" sz="quarter" idx="12"/>
          </p:nvPr>
        </p:nvSpPr>
        <p:spPr/>
        <p:txBody>
          <a:bodyPr/>
          <a:lstStyle/>
          <a:p>
            <a:fld id="{801935DF-413D-4C75-8A60-925A728E0BBB}" type="slidenum">
              <a:rPr lang="nl-NL" smtClean="0"/>
              <a:t>7</a:t>
            </a:fld>
            <a:endParaRPr lang="nl-NL" dirty="0"/>
          </a:p>
        </p:txBody>
      </p:sp>
      <p:sp>
        <p:nvSpPr>
          <p:cNvPr id="7" name="Header Placeholder 3"/>
          <p:cNvSpPr>
            <a:spLocks noGrp="1"/>
          </p:cNvSpPr>
          <p:nvPr>
            <p:ph type="hdr" sz="quarter"/>
          </p:nvPr>
        </p:nvSpPr>
        <p:spPr>
          <a:xfrm>
            <a:off x="0" y="0"/>
            <a:ext cx="3076363" cy="511731"/>
          </a:xfrm>
        </p:spPr>
        <p:txBody>
          <a:bodyPr/>
          <a:lstStyle/>
          <a:p>
            <a:r>
              <a:rPr lang="nl-NL" dirty="0" smtClean="0"/>
              <a:t>CCR </a:t>
            </a:r>
            <a:r>
              <a:rPr lang="nl-NL" dirty="0" err="1" smtClean="0"/>
              <a:t>Summit</a:t>
            </a:r>
            <a:r>
              <a:rPr lang="nl-NL" dirty="0" smtClean="0"/>
              <a:t> 2015</a:t>
            </a:r>
            <a:endParaRPr lang="nl-NL" dirty="0"/>
          </a:p>
        </p:txBody>
      </p:sp>
      <p:sp>
        <p:nvSpPr>
          <p:cNvPr id="8" name="Date Placeholder 4"/>
          <p:cNvSpPr>
            <a:spLocks noGrp="1"/>
          </p:cNvSpPr>
          <p:nvPr>
            <p:ph type="dt" idx="1"/>
          </p:nvPr>
        </p:nvSpPr>
        <p:spPr>
          <a:xfrm>
            <a:off x="4021294" y="0"/>
            <a:ext cx="3076363" cy="511731"/>
          </a:xfrm>
        </p:spPr>
        <p:txBody>
          <a:bodyPr/>
          <a:lstStyle/>
          <a:p>
            <a:r>
              <a:rPr lang="nl-NL" dirty="0" err="1" smtClean="0"/>
              <a:t>Wednesday</a:t>
            </a:r>
            <a:r>
              <a:rPr lang="nl-NL" dirty="0" smtClean="0"/>
              <a:t> September 1st  </a:t>
            </a:r>
            <a:r>
              <a:rPr lang="nl-NL" dirty="0" smtClean="0"/>
              <a:t>2015</a:t>
            </a:r>
            <a:endParaRPr lang="nl-NL" dirty="0"/>
          </a:p>
        </p:txBody>
      </p:sp>
    </p:spTree>
    <p:extLst>
      <p:ext uri="{BB962C8B-B14F-4D97-AF65-F5344CB8AC3E}">
        <p14:creationId xmlns:p14="http://schemas.microsoft.com/office/powerpoint/2010/main" val="42857416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The </a:t>
            </a:r>
            <a:r>
              <a:rPr lang="nl-NL" dirty="0" err="1" smtClean="0"/>
              <a:t>examples</a:t>
            </a:r>
            <a:r>
              <a:rPr lang="nl-NL" baseline="0" dirty="0" smtClean="0"/>
              <a:t> of </a:t>
            </a:r>
            <a:r>
              <a:rPr lang="nl-NL" baseline="0" dirty="0" err="1" smtClean="0"/>
              <a:t>the</a:t>
            </a:r>
            <a:r>
              <a:rPr lang="nl-NL" baseline="0" dirty="0" smtClean="0"/>
              <a:t> </a:t>
            </a:r>
            <a:r>
              <a:rPr lang="nl-NL" baseline="0" dirty="0" err="1" smtClean="0"/>
              <a:t>previous</a:t>
            </a:r>
            <a:r>
              <a:rPr lang="nl-NL" baseline="0" dirty="0" smtClean="0"/>
              <a:t> slide (slide 6) </a:t>
            </a:r>
            <a:r>
              <a:rPr lang="nl-NL" baseline="0" dirty="0" err="1" smtClean="0"/>
              <a:t>can</a:t>
            </a:r>
            <a:r>
              <a:rPr lang="nl-NL" baseline="0" dirty="0" smtClean="0"/>
              <a:t> </a:t>
            </a:r>
            <a:r>
              <a:rPr lang="nl-NL" baseline="0" dirty="0" err="1" smtClean="0"/>
              <a:t>be</a:t>
            </a:r>
            <a:r>
              <a:rPr lang="nl-NL" baseline="0" dirty="0" smtClean="0"/>
              <a:t> </a:t>
            </a:r>
            <a:r>
              <a:rPr lang="nl-NL" baseline="0" dirty="0" err="1" smtClean="0"/>
              <a:t>projected</a:t>
            </a:r>
            <a:r>
              <a:rPr lang="nl-NL" baseline="0" dirty="0" smtClean="0"/>
              <a:t> on </a:t>
            </a:r>
            <a:r>
              <a:rPr lang="nl-NL" baseline="0" dirty="0" err="1" smtClean="0"/>
              <a:t>this</a:t>
            </a:r>
            <a:r>
              <a:rPr lang="nl-NL" baseline="0" dirty="0" smtClean="0"/>
              <a:t> model. </a:t>
            </a:r>
            <a:r>
              <a:rPr lang="nl-NL" baseline="0" dirty="0" err="1" smtClean="0"/>
              <a:t>Citizens</a:t>
            </a:r>
            <a:r>
              <a:rPr lang="nl-NL" baseline="0" dirty="0" smtClean="0"/>
              <a:t> and private data </a:t>
            </a:r>
            <a:r>
              <a:rPr lang="nl-NL" baseline="0" dirty="0" err="1" smtClean="0"/>
              <a:t>holders</a:t>
            </a:r>
            <a:r>
              <a:rPr lang="nl-NL" baseline="0" dirty="0" smtClean="0"/>
              <a:t> are </a:t>
            </a:r>
            <a:r>
              <a:rPr lang="nl-NL" baseline="0" dirty="0" err="1" smtClean="0"/>
              <a:t>applying</a:t>
            </a:r>
            <a:r>
              <a:rPr lang="nl-NL" baseline="0" dirty="0" smtClean="0"/>
              <a:t> more stringent </a:t>
            </a:r>
            <a:r>
              <a:rPr lang="nl-NL" baseline="0" dirty="0" err="1" smtClean="0"/>
              <a:t>ways</a:t>
            </a:r>
            <a:r>
              <a:rPr lang="nl-NL" baseline="0" dirty="0" smtClean="0"/>
              <a:t> </a:t>
            </a:r>
            <a:r>
              <a:rPr lang="nl-NL" baseline="0" dirty="0" err="1" smtClean="0"/>
              <a:t>to</a:t>
            </a:r>
            <a:r>
              <a:rPr lang="nl-NL" baseline="0" dirty="0" smtClean="0"/>
              <a:t> limit </a:t>
            </a:r>
            <a:r>
              <a:rPr lang="nl-NL" baseline="0" dirty="0" err="1" smtClean="0"/>
              <a:t>the</a:t>
            </a:r>
            <a:r>
              <a:rPr lang="nl-NL" baseline="0" dirty="0" smtClean="0"/>
              <a:t> privacy </a:t>
            </a:r>
            <a:r>
              <a:rPr lang="nl-NL" baseline="0" dirty="0" err="1" smtClean="0"/>
              <a:t>threat</a:t>
            </a:r>
            <a:r>
              <a:rPr lang="nl-NL" baseline="0" dirty="0" smtClean="0"/>
              <a:t> </a:t>
            </a:r>
            <a:r>
              <a:rPr lang="nl-NL" baseline="0" dirty="0" err="1" smtClean="0"/>
              <a:t>emerging</a:t>
            </a:r>
            <a:r>
              <a:rPr lang="nl-NL" baseline="0" dirty="0" smtClean="0"/>
              <a:t> </a:t>
            </a:r>
            <a:r>
              <a:rPr lang="nl-NL" baseline="0" dirty="0" err="1" smtClean="0"/>
              <a:t>from</a:t>
            </a:r>
            <a:r>
              <a:rPr lang="nl-NL" baseline="0" dirty="0" smtClean="0"/>
              <a:t> these </a:t>
            </a:r>
            <a:r>
              <a:rPr lang="nl-NL" baseline="0" dirty="0" err="1" smtClean="0"/>
              <a:t>activities</a:t>
            </a:r>
            <a:r>
              <a:rPr lang="nl-NL" baseline="0" dirty="0" smtClean="0"/>
              <a:t>.</a:t>
            </a:r>
            <a:endParaRPr lang="nl-NL" dirty="0"/>
          </a:p>
        </p:txBody>
      </p:sp>
      <p:sp>
        <p:nvSpPr>
          <p:cNvPr id="6" name="Slide Number Placeholder 5"/>
          <p:cNvSpPr>
            <a:spLocks noGrp="1"/>
          </p:cNvSpPr>
          <p:nvPr>
            <p:ph type="sldNum" sz="quarter" idx="12"/>
          </p:nvPr>
        </p:nvSpPr>
        <p:spPr/>
        <p:txBody>
          <a:bodyPr/>
          <a:lstStyle/>
          <a:p>
            <a:fld id="{801935DF-413D-4C75-8A60-925A728E0BBB}" type="slidenum">
              <a:rPr lang="nl-NL" smtClean="0"/>
              <a:t>8</a:t>
            </a:fld>
            <a:endParaRPr lang="nl-NL" dirty="0"/>
          </a:p>
        </p:txBody>
      </p:sp>
      <p:sp>
        <p:nvSpPr>
          <p:cNvPr id="7" name="Header Placeholder 3"/>
          <p:cNvSpPr>
            <a:spLocks noGrp="1"/>
          </p:cNvSpPr>
          <p:nvPr>
            <p:ph type="hdr" sz="quarter"/>
          </p:nvPr>
        </p:nvSpPr>
        <p:spPr>
          <a:xfrm>
            <a:off x="0" y="0"/>
            <a:ext cx="3076363" cy="511731"/>
          </a:xfrm>
        </p:spPr>
        <p:txBody>
          <a:bodyPr/>
          <a:lstStyle/>
          <a:p>
            <a:r>
              <a:rPr lang="nl-NL" dirty="0" smtClean="0"/>
              <a:t>CCR </a:t>
            </a:r>
            <a:r>
              <a:rPr lang="nl-NL" dirty="0" err="1" smtClean="0"/>
              <a:t>Summit</a:t>
            </a:r>
            <a:r>
              <a:rPr lang="nl-NL" dirty="0" smtClean="0"/>
              <a:t> 2015</a:t>
            </a:r>
            <a:endParaRPr lang="nl-NL" dirty="0"/>
          </a:p>
        </p:txBody>
      </p:sp>
      <p:sp>
        <p:nvSpPr>
          <p:cNvPr id="8" name="Date Placeholder 4"/>
          <p:cNvSpPr>
            <a:spLocks noGrp="1"/>
          </p:cNvSpPr>
          <p:nvPr>
            <p:ph type="dt" idx="1"/>
          </p:nvPr>
        </p:nvSpPr>
        <p:spPr>
          <a:xfrm>
            <a:off x="4021294" y="0"/>
            <a:ext cx="3076363" cy="511731"/>
          </a:xfrm>
        </p:spPr>
        <p:txBody>
          <a:bodyPr/>
          <a:lstStyle/>
          <a:p>
            <a:r>
              <a:rPr lang="nl-NL" dirty="0" err="1" smtClean="0"/>
              <a:t>Wednesday</a:t>
            </a:r>
            <a:r>
              <a:rPr lang="nl-NL" dirty="0" smtClean="0"/>
              <a:t> September 1st  </a:t>
            </a:r>
            <a:r>
              <a:rPr lang="nl-NL" dirty="0" smtClean="0"/>
              <a:t>2015</a:t>
            </a:r>
            <a:endParaRPr lang="nl-NL" dirty="0"/>
          </a:p>
        </p:txBody>
      </p:sp>
    </p:spTree>
    <p:extLst>
      <p:ext uri="{BB962C8B-B14F-4D97-AF65-F5344CB8AC3E}">
        <p14:creationId xmlns:p14="http://schemas.microsoft.com/office/powerpoint/2010/main" val="3397930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err="1" smtClean="0"/>
              <a:t>However</a:t>
            </a:r>
            <a:r>
              <a:rPr lang="nl-NL" dirty="0" smtClean="0"/>
              <a:t>, </a:t>
            </a:r>
            <a:r>
              <a:rPr lang="nl-NL" dirty="0" err="1" smtClean="0"/>
              <a:t>this</a:t>
            </a:r>
            <a:r>
              <a:rPr lang="nl-NL" dirty="0" smtClean="0"/>
              <a:t> model </a:t>
            </a:r>
            <a:r>
              <a:rPr lang="nl-NL" dirty="0" err="1" smtClean="0"/>
              <a:t>may</a:t>
            </a:r>
            <a:r>
              <a:rPr lang="nl-NL" baseline="0" dirty="0" smtClean="0"/>
              <a:t> </a:t>
            </a:r>
            <a:r>
              <a:rPr lang="nl-NL" baseline="0" dirty="0" err="1" smtClean="0"/>
              <a:t>be</a:t>
            </a:r>
            <a:r>
              <a:rPr lang="nl-NL" baseline="0" dirty="0" smtClean="0"/>
              <a:t> </a:t>
            </a:r>
            <a:r>
              <a:rPr lang="nl-NL" baseline="0" dirty="0" err="1" smtClean="0"/>
              <a:t>too</a:t>
            </a:r>
            <a:r>
              <a:rPr lang="nl-NL" baseline="0" dirty="0" smtClean="0"/>
              <a:t> </a:t>
            </a:r>
            <a:r>
              <a:rPr lang="nl-NL" baseline="0" dirty="0" err="1" smtClean="0"/>
              <a:t>generic</a:t>
            </a:r>
            <a:r>
              <a:rPr lang="nl-NL" baseline="0" dirty="0" smtClean="0"/>
              <a:t>. </a:t>
            </a:r>
            <a:r>
              <a:rPr lang="nl-NL" baseline="0" dirty="0" err="1" smtClean="0"/>
              <a:t>Contemporary</a:t>
            </a:r>
            <a:r>
              <a:rPr lang="nl-NL" baseline="0" dirty="0" smtClean="0"/>
              <a:t> security </a:t>
            </a:r>
            <a:r>
              <a:rPr lang="nl-NL" baseline="0" dirty="0" err="1" smtClean="0"/>
              <a:t>measures</a:t>
            </a:r>
            <a:r>
              <a:rPr lang="nl-NL" baseline="0" dirty="0" smtClean="0"/>
              <a:t> </a:t>
            </a:r>
            <a:r>
              <a:rPr lang="nl-NL" baseline="0" dirty="0" err="1" smtClean="0"/>
              <a:t>implemented</a:t>
            </a:r>
            <a:r>
              <a:rPr lang="nl-NL" baseline="0" dirty="0" smtClean="0"/>
              <a:t> in public / private partnerships </a:t>
            </a:r>
            <a:r>
              <a:rPr lang="nl-NL" baseline="0" dirty="0" err="1" smtClean="0"/>
              <a:t>require</a:t>
            </a:r>
            <a:r>
              <a:rPr lang="nl-NL" baseline="0" dirty="0" smtClean="0"/>
              <a:t> a </a:t>
            </a:r>
            <a:r>
              <a:rPr lang="nl-NL" baseline="0" dirty="0" err="1" smtClean="0"/>
              <a:t>three</a:t>
            </a:r>
            <a:r>
              <a:rPr lang="nl-NL" baseline="0" dirty="0" smtClean="0"/>
              <a:t> tier model. In </a:t>
            </a:r>
            <a:r>
              <a:rPr lang="nl-NL" baseline="0" dirty="0" err="1" smtClean="0"/>
              <a:t>this</a:t>
            </a:r>
            <a:r>
              <a:rPr lang="nl-NL" baseline="0" dirty="0" smtClean="0"/>
              <a:t> model, </a:t>
            </a:r>
            <a:r>
              <a:rPr lang="nl-NL" baseline="0" dirty="0" err="1" smtClean="0"/>
              <a:t>the</a:t>
            </a:r>
            <a:r>
              <a:rPr lang="nl-NL" baseline="0" dirty="0" smtClean="0"/>
              <a:t> private </a:t>
            </a:r>
            <a:r>
              <a:rPr lang="nl-NL" baseline="0" dirty="0" err="1" smtClean="0"/>
              <a:t>pary</a:t>
            </a:r>
            <a:r>
              <a:rPr lang="nl-NL" baseline="0" dirty="0" smtClean="0"/>
              <a:t> is </a:t>
            </a:r>
            <a:r>
              <a:rPr lang="nl-NL" baseline="0" dirty="0" err="1" smtClean="0"/>
              <a:t>the</a:t>
            </a:r>
            <a:r>
              <a:rPr lang="nl-NL" baseline="0" dirty="0" smtClean="0"/>
              <a:t> first data </a:t>
            </a:r>
            <a:r>
              <a:rPr lang="nl-NL" baseline="0" dirty="0" err="1" smtClean="0"/>
              <a:t>holder</a:t>
            </a:r>
            <a:r>
              <a:rPr lang="nl-NL" baseline="0" dirty="0" smtClean="0"/>
              <a:t>, and </a:t>
            </a:r>
            <a:r>
              <a:rPr lang="nl-NL" baseline="0" dirty="0" err="1" smtClean="0"/>
              <a:t>the</a:t>
            </a:r>
            <a:r>
              <a:rPr lang="nl-NL" baseline="0" dirty="0" smtClean="0"/>
              <a:t> (public) security </a:t>
            </a:r>
            <a:r>
              <a:rPr lang="nl-NL" baseline="0" dirty="0" err="1" smtClean="0"/>
              <a:t>organisation</a:t>
            </a:r>
            <a:r>
              <a:rPr lang="nl-NL" baseline="0" dirty="0" smtClean="0"/>
              <a:t> is </a:t>
            </a:r>
            <a:r>
              <a:rPr lang="nl-NL" baseline="0" dirty="0" err="1" smtClean="0"/>
              <a:t>the</a:t>
            </a:r>
            <a:r>
              <a:rPr lang="nl-NL" baseline="0" dirty="0" smtClean="0"/>
              <a:t> </a:t>
            </a:r>
            <a:r>
              <a:rPr lang="nl-NL" baseline="0" dirty="0" err="1" smtClean="0"/>
              <a:t>secondary</a:t>
            </a:r>
            <a:r>
              <a:rPr lang="nl-NL" baseline="0" dirty="0" smtClean="0"/>
              <a:t> data </a:t>
            </a:r>
            <a:r>
              <a:rPr lang="nl-NL" baseline="0" dirty="0" err="1" smtClean="0"/>
              <a:t>holder</a:t>
            </a:r>
            <a:r>
              <a:rPr lang="nl-NL" baseline="0" dirty="0" smtClean="0"/>
              <a:t>, </a:t>
            </a:r>
            <a:r>
              <a:rPr lang="nl-NL" baseline="0" dirty="0" err="1" smtClean="0"/>
              <a:t>using</a:t>
            </a:r>
            <a:r>
              <a:rPr lang="nl-NL" baseline="0" dirty="0" smtClean="0"/>
              <a:t> data shared </a:t>
            </a:r>
            <a:r>
              <a:rPr lang="nl-NL" baseline="0" dirty="0" err="1" smtClean="0"/>
              <a:t>from</a:t>
            </a:r>
            <a:r>
              <a:rPr lang="nl-NL" baseline="0" dirty="0" smtClean="0"/>
              <a:t> </a:t>
            </a:r>
            <a:r>
              <a:rPr lang="nl-NL" baseline="0" dirty="0" err="1" smtClean="0"/>
              <a:t>the</a:t>
            </a:r>
            <a:r>
              <a:rPr lang="nl-NL" baseline="0" dirty="0" smtClean="0"/>
              <a:t> first data </a:t>
            </a:r>
            <a:r>
              <a:rPr lang="nl-NL" baseline="0" dirty="0" err="1" smtClean="0"/>
              <a:t>holder</a:t>
            </a:r>
            <a:r>
              <a:rPr lang="nl-NL" baseline="0" dirty="0" smtClean="0"/>
              <a:t>. E.g. </a:t>
            </a:r>
            <a:r>
              <a:rPr lang="nl-NL" baseline="0" dirty="0" err="1" smtClean="0"/>
              <a:t>airlines</a:t>
            </a:r>
            <a:r>
              <a:rPr lang="nl-NL" baseline="0" dirty="0" smtClean="0"/>
              <a:t> and Kmar, Google and NSA, etc.</a:t>
            </a:r>
            <a:endParaRPr lang="nl-NL" dirty="0"/>
          </a:p>
        </p:txBody>
      </p:sp>
      <p:sp>
        <p:nvSpPr>
          <p:cNvPr id="6" name="Slide Number Placeholder 5"/>
          <p:cNvSpPr>
            <a:spLocks noGrp="1"/>
          </p:cNvSpPr>
          <p:nvPr>
            <p:ph type="sldNum" sz="quarter" idx="12"/>
          </p:nvPr>
        </p:nvSpPr>
        <p:spPr/>
        <p:txBody>
          <a:bodyPr/>
          <a:lstStyle/>
          <a:p>
            <a:fld id="{801935DF-413D-4C75-8A60-925A728E0BBB}" type="slidenum">
              <a:rPr lang="nl-NL" smtClean="0"/>
              <a:t>9</a:t>
            </a:fld>
            <a:endParaRPr lang="nl-NL" dirty="0"/>
          </a:p>
        </p:txBody>
      </p:sp>
      <p:sp>
        <p:nvSpPr>
          <p:cNvPr id="7" name="Header Placeholder 3"/>
          <p:cNvSpPr>
            <a:spLocks noGrp="1"/>
          </p:cNvSpPr>
          <p:nvPr>
            <p:ph type="hdr" sz="quarter"/>
          </p:nvPr>
        </p:nvSpPr>
        <p:spPr>
          <a:xfrm>
            <a:off x="0" y="0"/>
            <a:ext cx="3076363" cy="511731"/>
          </a:xfrm>
        </p:spPr>
        <p:txBody>
          <a:bodyPr/>
          <a:lstStyle/>
          <a:p>
            <a:r>
              <a:rPr lang="nl-NL" dirty="0" smtClean="0"/>
              <a:t>CCR </a:t>
            </a:r>
            <a:r>
              <a:rPr lang="nl-NL" dirty="0" err="1" smtClean="0"/>
              <a:t>Summit</a:t>
            </a:r>
            <a:r>
              <a:rPr lang="nl-NL" dirty="0" smtClean="0"/>
              <a:t> 2015</a:t>
            </a:r>
            <a:endParaRPr lang="nl-NL" dirty="0"/>
          </a:p>
        </p:txBody>
      </p:sp>
      <p:sp>
        <p:nvSpPr>
          <p:cNvPr id="8" name="Date Placeholder 4"/>
          <p:cNvSpPr>
            <a:spLocks noGrp="1"/>
          </p:cNvSpPr>
          <p:nvPr>
            <p:ph type="dt" idx="1"/>
          </p:nvPr>
        </p:nvSpPr>
        <p:spPr>
          <a:xfrm>
            <a:off x="4021294" y="0"/>
            <a:ext cx="3076363" cy="511731"/>
          </a:xfrm>
        </p:spPr>
        <p:txBody>
          <a:bodyPr/>
          <a:lstStyle/>
          <a:p>
            <a:r>
              <a:rPr lang="nl-NL" dirty="0" err="1" smtClean="0"/>
              <a:t>Wednesday</a:t>
            </a:r>
            <a:r>
              <a:rPr lang="nl-NL" dirty="0" smtClean="0"/>
              <a:t> September 1st  </a:t>
            </a:r>
            <a:r>
              <a:rPr lang="nl-NL" dirty="0" smtClean="0"/>
              <a:t>2015</a:t>
            </a:r>
            <a:endParaRPr lang="nl-NL" dirty="0"/>
          </a:p>
        </p:txBody>
      </p:sp>
    </p:spTree>
    <p:extLst>
      <p:ext uri="{BB962C8B-B14F-4D97-AF65-F5344CB8AC3E}">
        <p14:creationId xmlns:p14="http://schemas.microsoft.com/office/powerpoint/2010/main" val="22213226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1173672" y="1922482"/>
            <a:ext cx="7574792" cy="1866557"/>
          </a:xfrm>
        </p:spPr>
        <p:txBody>
          <a:bodyPr/>
          <a:lstStyle>
            <a:lvl1pPr>
              <a:lnSpc>
                <a:spcPct val="100000"/>
              </a:lnSpc>
              <a:defRPr sz="3000" spc="0">
                <a:solidFill>
                  <a:srgbClr val="FFFFFF"/>
                </a:solidFill>
              </a:defRPr>
            </a:lvl1pPr>
          </a:lstStyle>
          <a:p>
            <a:r>
              <a:rPr lang="nl-NL" dirty="0" smtClean="0"/>
              <a:t>Titelstijl van model bewerken</a:t>
            </a:r>
            <a:endParaRPr lang="nl-NL" dirty="0"/>
          </a:p>
        </p:txBody>
      </p:sp>
      <p:grpSp>
        <p:nvGrpSpPr>
          <p:cNvPr id="9" name="Groep 8"/>
          <p:cNvGrpSpPr/>
          <p:nvPr userDrawn="1"/>
        </p:nvGrpSpPr>
        <p:grpSpPr>
          <a:xfrm>
            <a:off x="964017" y="2027964"/>
            <a:ext cx="58382" cy="2466080"/>
            <a:chOff x="964017" y="2027964"/>
            <a:chExt cx="58382" cy="2466080"/>
          </a:xfrm>
        </p:grpSpPr>
        <p:pic>
          <p:nvPicPr>
            <p:cNvPr id="5" name="Afbeelding 4" descr="timeline_pijl_wit.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017" y="2027964"/>
              <a:ext cx="58382" cy="213591"/>
            </a:xfrm>
            <a:prstGeom prst="rect">
              <a:avLst/>
            </a:prstGeom>
          </p:spPr>
        </p:pic>
        <p:cxnSp>
          <p:nvCxnSpPr>
            <p:cNvPr id="6" name="Rechte verbindingslijn 5"/>
            <p:cNvCxnSpPr/>
            <p:nvPr userDrawn="1"/>
          </p:nvCxnSpPr>
          <p:spPr>
            <a:xfrm flipV="1">
              <a:off x="979257" y="2334044"/>
              <a:ext cx="0" cy="216000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7" name="Rechthoek 6"/>
          <p:cNvSpPr/>
          <p:nvPr userDrawn="1"/>
        </p:nvSpPr>
        <p:spPr>
          <a:xfrm>
            <a:off x="0" y="0"/>
            <a:ext cx="9143622" cy="13428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8" name="Rechthoek 7"/>
          <p:cNvSpPr/>
          <p:nvPr userDrawn="1"/>
        </p:nvSpPr>
        <p:spPr>
          <a:xfrm>
            <a:off x="0" y="5502374"/>
            <a:ext cx="9143622" cy="13428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extLst>
      <p:ext uri="{BB962C8B-B14F-4D97-AF65-F5344CB8AC3E}">
        <p14:creationId xmlns:p14="http://schemas.microsoft.com/office/powerpoint/2010/main" val="3971436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hf sldNum="0" hd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howcase_Target">
    <p:bg>
      <p:bgPr>
        <a:solidFill>
          <a:schemeClr val="bg2"/>
        </a:solidFill>
        <a:effectLst/>
      </p:bgPr>
    </p:bg>
    <p:spTree>
      <p:nvGrpSpPr>
        <p:cNvPr id="1" name=""/>
        <p:cNvGrpSpPr/>
        <p:nvPr/>
      </p:nvGrpSpPr>
      <p:grpSpPr>
        <a:xfrm>
          <a:off x="0" y="0"/>
          <a:ext cx="0" cy="0"/>
          <a:chOff x="0" y="0"/>
          <a:chExt cx="0" cy="0"/>
        </a:xfrm>
      </p:grpSpPr>
      <p:sp>
        <p:nvSpPr>
          <p:cNvPr id="11" name="Rechthoek 10"/>
          <p:cNvSpPr/>
          <p:nvPr userDrawn="1"/>
        </p:nvSpPr>
        <p:spPr>
          <a:xfrm>
            <a:off x="0" y="6390853"/>
            <a:ext cx="9143622" cy="46384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4" name="Afbeelding 3" descr="tno_1.png"/>
          <p:cNvPicPr>
            <a:picLocks noChangeAspect="1"/>
          </p:cNvPicPr>
          <p:nvPr userDrawn="1"/>
        </p:nvPicPr>
        <p:blipFill rotWithShape="1">
          <a:blip r:embed="rId2" cstate="print">
            <a:extLst>
              <a:ext uri="{28A0092B-C50C-407E-A947-70E740481C1C}">
                <a14:useLocalDpi xmlns:a14="http://schemas.microsoft.com/office/drawing/2010/main" val="0"/>
              </a:ext>
            </a:extLst>
          </a:blip>
          <a:srcRect b="67917"/>
          <a:stretch/>
        </p:blipFill>
        <p:spPr>
          <a:xfrm>
            <a:off x="0" y="0"/>
            <a:ext cx="9144000" cy="2200275"/>
          </a:xfrm>
          <a:prstGeom prst="rect">
            <a:avLst/>
          </a:prstGeom>
          <a:solidFill>
            <a:srgbClr val="FFFFFF"/>
          </a:solidFill>
        </p:spPr>
      </p:pic>
      <p:sp>
        <p:nvSpPr>
          <p:cNvPr id="2" name="Titel 1"/>
          <p:cNvSpPr>
            <a:spLocks noGrp="1"/>
          </p:cNvSpPr>
          <p:nvPr>
            <p:ph type="title"/>
          </p:nvPr>
        </p:nvSpPr>
        <p:spPr>
          <a:xfrm>
            <a:off x="556486" y="1342800"/>
            <a:ext cx="8054114" cy="720000"/>
          </a:xfrm>
        </p:spPr>
        <p:txBody>
          <a:bodyPr/>
          <a:lstStyle/>
          <a:p>
            <a:r>
              <a:rPr lang="nl-NL" dirty="0" smtClean="0"/>
              <a:t>Klik om de stijl te bewerken</a:t>
            </a:r>
            <a:endParaRPr lang="nl-NL" dirty="0"/>
          </a:p>
        </p:txBody>
      </p:sp>
      <p:sp>
        <p:nvSpPr>
          <p:cNvPr id="3" name="Tijdelijke aanduiding voor inhoud 2"/>
          <p:cNvSpPr>
            <a:spLocks noGrp="1"/>
          </p:cNvSpPr>
          <p:nvPr>
            <p:ph idx="1"/>
          </p:nvPr>
        </p:nvSpPr>
        <p:spPr>
          <a:xfrm>
            <a:off x="556486" y="2199600"/>
            <a:ext cx="8054114" cy="4182150"/>
          </a:xfrm>
          <a:solidFill>
            <a:srgbClr val="FFFFFF"/>
          </a:solidFill>
        </p:spPr>
        <p:txBody>
          <a:bodyPr/>
          <a:lstStyle>
            <a:lvl1pPr marL="185738" indent="-185738">
              <a:buSzPct val="100000"/>
              <a:buFontTx/>
              <a:buBlip>
                <a:blip r:embed="rId3"/>
              </a:buBlip>
              <a:defRPr/>
            </a:lvl1pPr>
            <a:lvl2pPr marL="357188" indent="-171450">
              <a:buSzPct val="100000"/>
              <a:buFontTx/>
              <a:buBlip>
                <a:blip r:embed="rId3"/>
              </a:buBlip>
              <a:defRPr/>
            </a:lvl2pPr>
            <a:lvl3pPr marL="542925" indent="-187325">
              <a:buSzPct val="100000"/>
              <a:buFontTx/>
              <a:buBlip>
                <a:blip r:embed="rId3"/>
              </a:buBlip>
              <a:defRPr/>
            </a:lvl3pPr>
            <a:lvl4pPr marL="715963" indent="-173038">
              <a:buSzPct val="100000"/>
              <a:buFontTx/>
              <a:buBlip>
                <a:blip r:embed="rId3"/>
              </a:buBlip>
              <a:defRPr/>
            </a:lvl4pPr>
            <a:lvl5pPr marL="901700" indent="-187325">
              <a:buSzPct val="100000"/>
              <a:buFontTx/>
              <a:buBlip>
                <a:blip r:embed="rId3"/>
              </a:buBlip>
              <a:defRPr/>
            </a:lvl5p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
        <p:nvSpPr>
          <p:cNvPr id="8" name="Tijdelijke aanduiding voor datum 7"/>
          <p:cNvSpPr>
            <a:spLocks noGrp="1"/>
          </p:cNvSpPr>
          <p:nvPr>
            <p:ph type="dt" sz="half" idx="10"/>
          </p:nvPr>
        </p:nvSpPr>
        <p:spPr/>
        <p:txBody>
          <a:bodyPr/>
          <a:lstStyle/>
          <a:p>
            <a:r>
              <a:rPr lang="nl-NL" dirty="0" smtClean="0"/>
              <a:t>dinsdag 21 april 2015</a:t>
            </a:r>
            <a:endParaRPr lang="nl-NL" dirty="0"/>
          </a:p>
        </p:txBody>
      </p:sp>
      <p:sp>
        <p:nvSpPr>
          <p:cNvPr id="9" name="Tijdelijke aanduiding voor voettekst 8"/>
          <p:cNvSpPr>
            <a:spLocks noGrp="1"/>
          </p:cNvSpPr>
          <p:nvPr>
            <p:ph type="ftr" sz="quarter" idx="11"/>
          </p:nvPr>
        </p:nvSpPr>
        <p:spPr/>
        <p:txBody>
          <a:bodyPr/>
          <a:lstStyle/>
          <a:p>
            <a:fld id="{A4A09DDC-42DB-4FBE-848E-8C518A82D38C}" type="slidenum">
              <a:rPr lang="nl-NL" smtClean="0"/>
              <a:t>‹#›</a:t>
            </a:fld>
            <a:r>
              <a:rPr lang="nl-NL" dirty="0" smtClean="0"/>
              <a:t> | Smart &amp; Secure </a:t>
            </a:r>
            <a:r>
              <a:rPr lang="nl-NL" dirty="0" err="1" smtClean="0"/>
              <a:t>Cities</a:t>
            </a:r>
            <a:endParaRPr lang="nl-NL" dirty="0"/>
          </a:p>
        </p:txBody>
      </p:sp>
      <p:sp>
        <p:nvSpPr>
          <p:cNvPr id="10" name="Tijdelijke aanduiding voor dianummer 9"/>
          <p:cNvSpPr>
            <a:spLocks noGrp="1"/>
          </p:cNvSpPr>
          <p:nvPr>
            <p:ph type="sldNum" sz="quarter" idx="12"/>
          </p:nvPr>
        </p:nvSpPr>
        <p:spPr/>
        <p:txBody>
          <a:bodyPr/>
          <a:lstStyle/>
          <a:p>
            <a:fld id="{52236286-4DC8-46DE-9269-8F728FBC0641}" type="slidenum">
              <a:rPr lang="nl-NL" smtClean="0"/>
              <a:pPr/>
              <a:t>‹#›</a:t>
            </a:fld>
            <a:endParaRPr lang="nl-NL" dirty="0"/>
          </a:p>
        </p:txBody>
      </p:sp>
      <p:sp>
        <p:nvSpPr>
          <p:cNvPr id="12" name="Tijdelijke aanduiding voor afbeelding 7"/>
          <p:cNvSpPr>
            <a:spLocks noGrp="1"/>
          </p:cNvSpPr>
          <p:nvPr>
            <p:ph type="pic" sz="quarter" idx="13"/>
          </p:nvPr>
        </p:nvSpPr>
        <p:spPr>
          <a:xfrm>
            <a:off x="8679234" y="6562800"/>
            <a:ext cx="69230" cy="143998"/>
          </a:xfrm>
        </p:spPr>
        <p:txBody>
          <a:bodyPr/>
          <a:lstStyle>
            <a:lvl1pPr marL="0" indent="0">
              <a:buNone/>
              <a:defRPr/>
            </a:lvl1pPr>
          </a:lstStyle>
          <a:p>
            <a:endParaRPr lang="nl-NL" dirty="0"/>
          </a:p>
        </p:txBody>
      </p:sp>
      <p:sp>
        <p:nvSpPr>
          <p:cNvPr id="13" name="Rechthoek 12"/>
          <p:cNvSpPr/>
          <p:nvPr userDrawn="1"/>
        </p:nvSpPr>
        <p:spPr>
          <a:xfrm>
            <a:off x="-7200" y="2200275"/>
            <a:ext cx="9158400" cy="4190578"/>
          </a:xfrm>
          <a:prstGeom prst="rect">
            <a:avLst/>
          </a:prstGeom>
          <a:noFill/>
          <a:ln w="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extLst>
      <p:ext uri="{BB962C8B-B14F-4D97-AF65-F5344CB8AC3E}">
        <p14:creationId xmlns:p14="http://schemas.microsoft.com/office/powerpoint/2010/main" val="16493577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accel="51000" fill="hold" nodeType="clickEffect">
                                  <p:stCondLst>
                                    <p:cond delay="0"/>
                                  </p:stCondLst>
                                  <p:childTnLst>
                                    <p:animClr clrSpc="rgb" dir="cw">
                                      <p:cBhvr>
                                        <p:cTn id="6" dur="1000" fill="hold"/>
                                        <p:tgtEl>
                                          <p:spTgt spid="13"/>
                                        </p:tgtEl>
                                        <p:attrNameLst>
                                          <p:attrName>fillcolor</p:attrName>
                                        </p:attrNameLst>
                                      </p:cBhvr>
                                      <p:to>
                                        <a:srgbClr val="FFFFFF"/>
                                      </p:to>
                                    </p:animClr>
                                    <p:set>
                                      <p:cBhvr>
                                        <p:cTn id="7" dur="1000" fill="hold"/>
                                        <p:tgtEl>
                                          <p:spTgt spid="13"/>
                                        </p:tgtEl>
                                        <p:attrNameLst>
                                          <p:attrName>fill.type</p:attrName>
                                        </p:attrNameLst>
                                      </p:cBhvr>
                                      <p:to>
                                        <p:strVal val="solid"/>
                                      </p:to>
                                    </p:set>
                                    <p:set>
                                      <p:cBhvr>
                                        <p:cTn id="8" dur="1000" fill="hold"/>
                                        <p:tgtEl>
                                          <p:spTgt spid="13"/>
                                        </p:tgtEl>
                                        <p:attrNameLst>
                                          <p:attrName>fill.on</p:attrName>
                                        </p:attrNameLst>
                                      </p:cBhvr>
                                      <p:to>
                                        <p:strVal val="true"/>
                                      </p:to>
                                    </p:set>
                                  </p:childTnLst>
                                </p:cTn>
                              </p:par>
                              <p:par>
                                <p:cTn id="9" presetID="10"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tmplLst>
          <p:tmpl>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childTnLst>
                </p:cTn>
              </p:par>
            </p:tnLst>
          </p:tmpl>
        </p:tmplLst>
      </p:bldP>
    </p:bldLst>
  </p:timing>
  <p:hf sldNum="0"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howcase Navigation 15">
    <p:spTree>
      <p:nvGrpSpPr>
        <p:cNvPr id="1" name=""/>
        <p:cNvGrpSpPr/>
        <p:nvPr/>
      </p:nvGrpSpPr>
      <p:grpSpPr>
        <a:xfrm>
          <a:off x="0" y="0"/>
          <a:ext cx="0" cy="0"/>
          <a:chOff x="0" y="0"/>
          <a:chExt cx="0" cy="0"/>
        </a:xfrm>
      </p:grpSpPr>
      <p:pic>
        <p:nvPicPr>
          <p:cNvPr id="10" name="Afbeelding 9" descr="tno_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jdelijke aanduiding voor dianummer 5"/>
          <p:cNvSpPr>
            <a:spLocks noGrp="1"/>
          </p:cNvSpPr>
          <p:nvPr>
            <p:ph type="sldNum" sz="quarter" idx="12"/>
          </p:nvPr>
        </p:nvSpPr>
        <p:spPr>
          <a:xfrm>
            <a:off x="556486" y="6525344"/>
            <a:ext cx="1800000" cy="168990"/>
          </a:xfrm>
        </p:spPr>
        <p:txBody>
          <a:bodyPr/>
          <a:lstStyle/>
          <a:p>
            <a:fld id="{52236286-4DC8-46DE-9269-8F728FBC0641}" type="slidenum">
              <a:rPr lang="nl-NL" smtClean="0"/>
              <a:t>‹#›</a:t>
            </a:fld>
            <a:endParaRPr lang="nl-NL" dirty="0"/>
          </a:p>
        </p:txBody>
      </p:sp>
      <p:sp>
        <p:nvSpPr>
          <p:cNvPr id="12" name="Rechthoek 11"/>
          <p:cNvSpPr/>
          <p:nvPr userDrawn="1"/>
        </p:nvSpPr>
        <p:spPr>
          <a:xfrm>
            <a:off x="561777" y="1192928"/>
            <a:ext cx="1418085" cy="1537200"/>
          </a:xfrm>
          <a:prstGeom prst="rect">
            <a:avLst/>
          </a:prstGeom>
          <a:noFill/>
          <a:ln w="3810">
            <a:solidFill>
              <a:schemeClr val="bg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p>
        </p:txBody>
      </p:sp>
      <p:sp>
        <p:nvSpPr>
          <p:cNvPr id="15" name="Tijdelijke aanduiding voor tekst 159"/>
          <p:cNvSpPr>
            <a:spLocks noGrp="1"/>
          </p:cNvSpPr>
          <p:nvPr>
            <p:ph type="body" sz="quarter" idx="11" hasCustomPrompt="1"/>
          </p:nvPr>
        </p:nvSpPr>
        <p:spPr>
          <a:xfrm>
            <a:off x="654540" y="1268565"/>
            <a:ext cx="1152128" cy="456366"/>
          </a:xfrm>
        </p:spPr>
        <p:txBody>
          <a:bodyPr anchor="t"/>
          <a:lstStyle>
            <a:lvl1pPr marL="0" indent="0">
              <a:lnSpc>
                <a:spcPct val="100000"/>
              </a:lnSpc>
              <a:buFont typeface="Arial"/>
              <a:buNone/>
              <a:defRPr sz="1000" b="1" cap="all">
                <a:solidFill>
                  <a:schemeClr val="tx2"/>
                </a:solidFill>
                <a:latin typeface="Arial Black"/>
                <a:cs typeface="Arial Black"/>
              </a:defRPr>
            </a:lvl1pPr>
            <a:lvl2pPr marL="361950" indent="0">
              <a:buFont typeface="Arial"/>
              <a:buNone/>
              <a:defRPr sz="900" b="1">
                <a:solidFill>
                  <a:schemeClr val="tx2"/>
                </a:solidFill>
              </a:defRPr>
            </a:lvl2pPr>
            <a:lvl3pPr marL="806450" indent="0">
              <a:buFont typeface="Arial"/>
              <a:buNone/>
              <a:defRPr sz="900" b="1">
                <a:solidFill>
                  <a:schemeClr val="tx2"/>
                </a:solidFill>
              </a:defRPr>
            </a:lvl3pPr>
            <a:lvl4pPr marL="1257300" indent="0">
              <a:buFont typeface="Arial"/>
              <a:buNone/>
              <a:defRPr sz="900" b="1">
                <a:solidFill>
                  <a:schemeClr val="tx2"/>
                </a:solidFill>
              </a:defRPr>
            </a:lvl4pPr>
            <a:lvl5pPr marL="1701800" indent="0">
              <a:buFont typeface="Arial"/>
              <a:buNone/>
              <a:defRPr sz="900" b="1">
                <a:solidFill>
                  <a:schemeClr val="tx2"/>
                </a:solidFill>
              </a:defRPr>
            </a:lvl5pPr>
          </a:lstStyle>
          <a:p>
            <a:pPr lvl="0"/>
            <a:r>
              <a:rPr lang="nl-NL" dirty="0" smtClean="0"/>
              <a:t>Klik om titel aan te passen</a:t>
            </a:r>
          </a:p>
        </p:txBody>
      </p:sp>
      <p:sp>
        <p:nvSpPr>
          <p:cNvPr id="16" name="Tijdelijke aanduiding voor afbeelding 157"/>
          <p:cNvSpPr>
            <a:spLocks noGrp="1"/>
          </p:cNvSpPr>
          <p:nvPr>
            <p:ph type="pic" sz="quarter" idx="10"/>
          </p:nvPr>
        </p:nvSpPr>
        <p:spPr>
          <a:xfrm>
            <a:off x="654540" y="1799471"/>
            <a:ext cx="1224136" cy="835200"/>
          </a:xfrm>
        </p:spPr>
        <p:txBody>
          <a:bodyPr/>
          <a:lstStyle>
            <a:lvl1pPr marL="0" indent="0">
              <a:lnSpc>
                <a:spcPct val="100000"/>
              </a:lnSpc>
              <a:buFont typeface="Arial"/>
              <a:buNone/>
              <a:defRPr sz="550"/>
            </a:lvl1pPr>
          </a:lstStyle>
          <a:p>
            <a:endParaRPr lang="nl-NL"/>
          </a:p>
        </p:txBody>
      </p:sp>
      <p:pic>
        <p:nvPicPr>
          <p:cNvPr id="70" name="Afbeelding 6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4064" y="1280811"/>
            <a:ext cx="34612" cy="126000"/>
          </a:xfrm>
          <a:prstGeom prst="rect">
            <a:avLst/>
          </a:prstGeom>
        </p:spPr>
      </p:pic>
      <p:sp>
        <p:nvSpPr>
          <p:cNvPr id="71" name="Rechthoek 70"/>
          <p:cNvSpPr/>
          <p:nvPr userDrawn="1"/>
        </p:nvSpPr>
        <p:spPr>
          <a:xfrm>
            <a:off x="2226469" y="1192928"/>
            <a:ext cx="1418085" cy="1537200"/>
          </a:xfrm>
          <a:prstGeom prst="rect">
            <a:avLst/>
          </a:prstGeom>
          <a:noFill/>
          <a:ln w="3810">
            <a:solidFill>
              <a:schemeClr val="bg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p>
        </p:txBody>
      </p:sp>
      <p:sp>
        <p:nvSpPr>
          <p:cNvPr id="72" name="Tijdelijke aanduiding voor tekst 159"/>
          <p:cNvSpPr>
            <a:spLocks noGrp="1"/>
          </p:cNvSpPr>
          <p:nvPr>
            <p:ph type="body" sz="quarter" idx="13" hasCustomPrompt="1"/>
          </p:nvPr>
        </p:nvSpPr>
        <p:spPr>
          <a:xfrm>
            <a:off x="2319232" y="1268565"/>
            <a:ext cx="1152128" cy="456366"/>
          </a:xfrm>
        </p:spPr>
        <p:txBody>
          <a:bodyPr anchor="t"/>
          <a:lstStyle>
            <a:lvl1pPr marL="0" indent="0">
              <a:lnSpc>
                <a:spcPct val="100000"/>
              </a:lnSpc>
              <a:buFont typeface="Arial"/>
              <a:buNone/>
              <a:defRPr sz="1000" b="1" cap="all">
                <a:solidFill>
                  <a:schemeClr val="tx2"/>
                </a:solidFill>
                <a:latin typeface="Arial Black"/>
                <a:cs typeface="Arial Black"/>
              </a:defRPr>
            </a:lvl1pPr>
            <a:lvl2pPr marL="361950" indent="0">
              <a:buFont typeface="Arial"/>
              <a:buNone/>
              <a:defRPr sz="900" b="1">
                <a:solidFill>
                  <a:schemeClr val="tx2"/>
                </a:solidFill>
              </a:defRPr>
            </a:lvl2pPr>
            <a:lvl3pPr marL="806450" indent="0">
              <a:buFont typeface="Arial"/>
              <a:buNone/>
              <a:defRPr sz="900" b="1">
                <a:solidFill>
                  <a:schemeClr val="tx2"/>
                </a:solidFill>
              </a:defRPr>
            </a:lvl3pPr>
            <a:lvl4pPr marL="1257300" indent="0">
              <a:buFont typeface="Arial"/>
              <a:buNone/>
              <a:defRPr sz="900" b="1">
                <a:solidFill>
                  <a:schemeClr val="tx2"/>
                </a:solidFill>
              </a:defRPr>
            </a:lvl4pPr>
            <a:lvl5pPr marL="1701800" indent="0">
              <a:buFont typeface="Arial"/>
              <a:buNone/>
              <a:defRPr sz="900" b="1">
                <a:solidFill>
                  <a:schemeClr val="tx2"/>
                </a:solidFill>
              </a:defRPr>
            </a:lvl5pPr>
          </a:lstStyle>
          <a:p>
            <a:pPr lvl="0"/>
            <a:r>
              <a:rPr lang="nl-NL" dirty="0" smtClean="0"/>
              <a:t>Klik om titel aan te passen</a:t>
            </a:r>
          </a:p>
        </p:txBody>
      </p:sp>
      <p:sp>
        <p:nvSpPr>
          <p:cNvPr id="73" name="Tijdelijke aanduiding voor afbeelding 157"/>
          <p:cNvSpPr>
            <a:spLocks noGrp="1"/>
          </p:cNvSpPr>
          <p:nvPr>
            <p:ph type="pic" sz="quarter" idx="14"/>
          </p:nvPr>
        </p:nvSpPr>
        <p:spPr>
          <a:xfrm>
            <a:off x="2319232" y="1799471"/>
            <a:ext cx="1224136" cy="835200"/>
          </a:xfrm>
        </p:spPr>
        <p:txBody>
          <a:bodyPr/>
          <a:lstStyle>
            <a:lvl1pPr marL="0" indent="0">
              <a:lnSpc>
                <a:spcPct val="100000"/>
              </a:lnSpc>
              <a:buFont typeface="Arial"/>
              <a:buNone/>
              <a:defRPr sz="550"/>
            </a:lvl1pPr>
          </a:lstStyle>
          <a:p>
            <a:endParaRPr lang="nl-NL"/>
          </a:p>
        </p:txBody>
      </p:sp>
      <p:pic>
        <p:nvPicPr>
          <p:cNvPr id="74" name="Afbeelding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508756" y="1280811"/>
            <a:ext cx="34612" cy="126000"/>
          </a:xfrm>
          <a:prstGeom prst="rect">
            <a:avLst/>
          </a:prstGeom>
        </p:spPr>
      </p:pic>
      <p:sp>
        <p:nvSpPr>
          <p:cNvPr id="75" name="Rechthoek 74"/>
          <p:cNvSpPr/>
          <p:nvPr userDrawn="1"/>
        </p:nvSpPr>
        <p:spPr>
          <a:xfrm>
            <a:off x="3889003" y="1192928"/>
            <a:ext cx="1418085" cy="1537200"/>
          </a:xfrm>
          <a:prstGeom prst="rect">
            <a:avLst/>
          </a:prstGeom>
          <a:noFill/>
          <a:ln w="3810">
            <a:solidFill>
              <a:schemeClr val="bg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p>
        </p:txBody>
      </p:sp>
      <p:sp>
        <p:nvSpPr>
          <p:cNvPr id="76" name="Tijdelijke aanduiding voor tekst 159"/>
          <p:cNvSpPr>
            <a:spLocks noGrp="1"/>
          </p:cNvSpPr>
          <p:nvPr>
            <p:ph type="body" sz="quarter" idx="15" hasCustomPrompt="1"/>
          </p:nvPr>
        </p:nvSpPr>
        <p:spPr>
          <a:xfrm>
            <a:off x="3981766" y="1268565"/>
            <a:ext cx="1152128" cy="456366"/>
          </a:xfrm>
        </p:spPr>
        <p:txBody>
          <a:bodyPr anchor="t"/>
          <a:lstStyle>
            <a:lvl1pPr marL="0" indent="0">
              <a:lnSpc>
                <a:spcPct val="100000"/>
              </a:lnSpc>
              <a:buFont typeface="Arial"/>
              <a:buNone/>
              <a:defRPr sz="1000" b="1" cap="all">
                <a:solidFill>
                  <a:schemeClr val="tx2"/>
                </a:solidFill>
                <a:latin typeface="Arial Black"/>
                <a:cs typeface="Arial Black"/>
              </a:defRPr>
            </a:lvl1pPr>
            <a:lvl2pPr marL="361950" indent="0">
              <a:buFont typeface="Arial"/>
              <a:buNone/>
              <a:defRPr sz="900" b="1">
                <a:solidFill>
                  <a:schemeClr val="tx2"/>
                </a:solidFill>
              </a:defRPr>
            </a:lvl2pPr>
            <a:lvl3pPr marL="806450" indent="0">
              <a:buFont typeface="Arial"/>
              <a:buNone/>
              <a:defRPr sz="900" b="1">
                <a:solidFill>
                  <a:schemeClr val="tx2"/>
                </a:solidFill>
              </a:defRPr>
            </a:lvl3pPr>
            <a:lvl4pPr marL="1257300" indent="0">
              <a:buFont typeface="Arial"/>
              <a:buNone/>
              <a:defRPr sz="900" b="1">
                <a:solidFill>
                  <a:schemeClr val="tx2"/>
                </a:solidFill>
              </a:defRPr>
            </a:lvl4pPr>
            <a:lvl5pPr marL="1701800" indent="0">
              <a:buFont typeface="Arial"/>
              <a:buNone/>
              <a:defRPr sz="900" b="1">
                <a:solidFill>
                  <a:schemeClr val="tx2"/>
                </a:solidFill>
              </a:defRPr>
            </a:lvl5pPr>
          </a:lstStyle>
          <a:p>
            <a:pPr lvl="0"/>
            <a:r>
              <a:rPr lang="nl-NL" dirty="0" smtClean="0"/>
              <a:t>Klik om titel aan te passen</a:t>
            </a:r>
          </a:p>
        </p:txBody>
      </p:sp>
      <p:sp>
        <p:nvSpPr>
          <p:cNvPr id="77" name="Tijdelijke aanduiding voor afbeelding 157"/>
          <p:cNvSpPr>
            <a:spLocks noGrp="1"/>
          </p:cNvSpPr>
          <p:nvPr>
            <p:ph type="pic" sz="quarter" idx="16"/>
          </p:nvPr>
        </p:nvSpPr>
        <p:spPr>
          <a:xfrm>
            <a:off x="3981766" y="1799471"/>
            <a:ext cx="1224136" cy="835200"/>
          </a:xfrm>
        </p:spPr>
        <p:txBody>
          <a:bodyPr/>
          <a:lstStyle>
            <a:lvl1pPr marL="0" indent="0">
              <a:lnSpc>
                <a:spcPct val="100000"/>
              </a:lnSpc>
              <a:buFont typeface="Arial"/>
              <a:buNone/>
              <a:defRPr sz="550"/>
            </a:lvl1pPr>
          </a:lstStyle>
          <a:p>
            <a:endParaRPr lang="nl-NL"/>
          </a:p>
        </p:txBody>
      </p:sp>
      <p:pic>
        <p:nvPicPr>
          <p:cNvPr id="78" name="Afbeelding 7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171290" y="1280811"/>
            <a:ext cx="34612" cy="126000"/>
          </a:xfrm>
          <a:prstGeom prst="rect">
            <a:avLst/>
          </a:prstGeom>
        </p:spPr>
      </p:pic>
      <p:sp>
        <p:nvSpPr>
          <p:cNvPr id="79" name="Rechthoek 78"/>
          <p:cNvSpPr/>
          <p:nvPr userDrawn="1"/>
        </p:nvSpPr>
        <p:spPr>
          <a:xfrm>
            <a:off x="5550520" y="1192928"/>
            <a:ext cx="1418085" cy="1537200"/>
          </a:xfrm>
          <a:prstGeom prst="rect">
            <a:avLst/>
          </a:prstGeom>
          <a:noFill/>
          <a:ln w="3810">
            <a:solidFill>
              <a:schemeClr val="bg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p>
        </p:txBody>
      </p:sp>
      <p:sp>
        <p:nvSpPr>
          <p:cNvPr id="80" name="Tijdelijke aanduiding voor tekst 159"/>
          <p:cNvSpPr>
            <a:spLocks noGrp="1"/>
          </p:cNvSpPr>
          <p:nvPr>
            <p:ph type="body" sz="quarter" idx="17" hasCustomPrompt="1"/>
          </p:nvPr>
        </p:nvSpPr>
        <p:spPr>
          <a:xfrm>
            <a:off x="5643283" y="1268565"/>
            <a:ext cx="1152128" cy="456366"/>
          </a:xfrm>
        </p:spPr>
        <p:txBody>
          <a:bodyPr anchor="t"/>
          <a:lstStyle>
            <a:lvl1pPr marL="0" indent="0">
              <a:lnSpc>
                <a:spcPct val="100000"/>
              </a:lnSpc>
              <a:buFont typeface="Arial"/>
              <a:buNone/>
              <a:defRPr sz="1000" b="1" cap="all">
                <a:solidFill>
                  <a:schemeClr val="tx2"/>
                </a:solidFill>
                <a:latin typeface="Arial Black"/>
                <a:cs typeface="Arial Black"/>
              </a:defRPr>
            </a:lvl1pPr>
            <a:lvl2pPr marL="361950" indent="0">
              <a:buFont typeface="Arial"/>
              <a:buNone/>
              <a:defRPr sz="900" b="1">
                <a:solidFill>
                  <a:schemeClr val="tx2"/>
                </a:solidFill>
              </a:defRPr>
            </a:lvl2pPr>
            <a:lvl3pPr marL="806450" indent="0">
              <a:buFont typeface="Arial"/>
              <a:buNone/>
              <a:defRPr sz="900" b="1">
                <a:solidFill>
                  <a:schemeClr val="tx2"/>
                </a:solidFill>
              </a:defRPr>
            </a:lvl3pPr>
            <a:lvl4pPr marL="1257300" indent="0">
              <a:buFont typeface="Arial"/>
              <a:buNone/>
              <a:defRPr sz="900" b="1">
                <a:solidFill>
                  <a:schemeClr val="tx2"/>
                </a:solidFill>
              </a:defRPr>
            </a:lvl4pPr>
            <a:lvl5pPr marL="1701800" indent="0">
              <a:buFont typeface="Arial"/>
              <a:buNone/>
              <a:defRPr sz="900" b="1">
                <a:solidFill>
                  <a:schemeClr val="tx2"/>
                </a:solidFill>
              </a:defRPr>
            </a:lvl5pPr>
          </a:lstStyle>
          <a:p>
            <a:pPr lvl="0"/>
            <a:r>
              <a:rPr lang="nl-NL" dirty="0" smtClean="0"/>
              <a:t>Klik om titel aan te passen</a:t>
            </a:r>
          </a:p>
        </p:txBody>
      </p:sp>
      <p:sp>
        <p:nvSpPr>
          <p:cNvPr id="81" name="Tijdelijke aanduiding voor afbeelding 157"/>
          <p:cNvSpPr>
            <a:spLocks noGrp="1"/>
          </p:cNvSpPr>
          <p:nvPr>
            <p:ph type="pic" sz="quarter" idx="18"/>
          </p:nvPr>
        </p:nvSpPr>
        <p:spPr>
          <a:xfrm>
            <a:off x="5643283" y="1799471"/>
            <a:ext cx="1224136" cy="835200"/>
          </a:xfrm>
        </p:spPr>
        <p:txBody>
          <a:bodyPr/>
          <a:lstStyle>
            <a:lvl1pPr marL="0" indent="0">
              <a:lnSpc>
                <a:spcPct val="100000"/>
              </a:lnSpc>
              <a:buFont typeface="Arial"/>
              <a:buNone/>
              <a:defRPr sz="550"/>
            </a:lvl1pPr>
          </a:lstStyle>
          <a:p>
            <a:endParaRPr lang="nl-NL"/>
          </a:p>
        </p:txBody>
      </p:sp>
      <p:pic>
        <p:nvPicPr>
          <p:cNvPr id="82" name="Afbeelding 8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832807" y="1280811"/>
            <a:ext cx="34612" cy="126000"/>
          </a:xfrm>
          <a:prstGeom prst="rect">
            <a:avLst/>
          </a:prstGeom>
        </p:spPr>
      </p:pic>
      <p:sp>
        <p:nvSpPr>
          <p:cNvPr id="83" name="Rechthoek 82"/>
          <p:cNvSpPr/>
          <p:nvPr userDrawn="1"/>
        </p:nvSpPr>
        <p:spPr>
          <a:xfrm>
            <a:off x="7211763" y="1192928"/>
            <a:ext cx="1418085" cy="1537200"/>
          </a:xfrm>
          <a:prstGeom prst="rect">
            <a:avLst/>
          </a:prstGeom>
          <a:noFill/>
          <a:ln w="3810">
            <a:solidFill>
              <a:schemeClr val="bg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p>
        </p:txBody>
      </p:sp>
      <p:sp>
        <p:nvSpPr>
          <p:cNvPr id="84" name="Tijdelijke aanduiding voor tekst 159"/>
          <p:cNvSpPr>
            <a:spLocks noGrp="1"/>
          </p:cNvSpPr>
          <p:nvPr>
            <p:ph type="body" sz="quarter" idx="19" hasCustomPrompt="1"/>
          </p:nvPr>
        </p:nvSpPr>
        <p:spPr>
          <a:xfrm>
            <a:off x="7304526" y="1268565"/>
            <a:ext cx="1152128" cy="456366"/>
          </a:xfrm>
        </p:spPr>
        <p:txBody>
          <a:bodyPr anchor="t"/>
          <a:lstStyle>
            <a:lvl1pPr marL="0" indent="0">
              <a:lnSpc>
                <a:spcPct val="100000"/>
              </a:lnSpc>
              <a:buFont typeface="Arial"/>
              <a:buNone/>
              <a:defRPr sz="1000" b="1" cap="all">
                <a:solidFill>
                  <a:schemeClr val="tx2"/>
                </a:solidFill>
                <a:latin typeface="Arial Black"/>
                <a:cs typeface="Arial Black"/>
              </a:defRPr>
            </a:lvl1pPr>
            <a:lvl2pPr marL="361950" indent="0">
              <a:buFont typeface="Arial"/>
              <a:buNone/>
              <a:defRPr sz="900" b="1">
                <a:solidFill>
                  <a:schemeClr val="tx2"/>
                </a:solidFill>
              </a:defRPr>
            </a:lvl2pPr>
            <a:lvl3pPr marL="806450" indent="0">
              <a:buFont typeface="Arial"/>
              <a:buNone/>
              <a:defRPr sz="900" b="1">
                <a:solidFill>
                  <a:schemeClr val="tx2"/>
                </a:solidFill>
              </a:defRPr>
            </a:lvl3pPr>
            <a:lvl4pPr marL="1257300" indent="0">
              <a:buFont typeface="Arial"/>
              <a:buNone/>
              <a:defRPr sz="900" b="1">
                <a:solidFill>
                  <a:schemeClr val="tx2"/>
                </a:solidFill>
              </a:defRPr>
            </a:lvl4pPr>
            <a:lvl5pPr marL="1701800" indent="0">
              <a:buFont typeface="Arial"/>
              <a:buNone/>
              <a:defRPr sz="900" b="1">
                <a:solidFill>
                  <a:schemeClr val="tx2"/>
                </a:solidFill>
              </a:defRPr>
            </a:lvl5pPr>
          </a:lstStyle>
          <a:p>
            <a:pPr lvl="0"/>
            <a:r>
              <a:rPr lang="nl-NL" dirty="0" smtClean="0"/>
              <a:t>Klik om titel aan te passen</a:t>
            </a:r>
          </a:p>
        </p:txBody>
      </p:sp>
      <p:sp>
        <p:nvSpPr>
          <p:cNvPr id="85" name="Tijdelijke aanduiding voor afbeelding 157"/>
          <p:cNvSpPr>
            <a:spLocks noGrp="1"/>
          </p:cNvSpPr>
          <p:nvPr>
            <p:ph type="pic" sz="quarter" idx="20"/>
          </p:nvPr>
        </p:nvSpPr>
        <p:spPr>
          <a:xfrm>
            <a:off x="7304526" y="1799471"/>
            <a:ext cx="1224136" cy="835200"/>
          </a:xfrm>
        </p:spPr>
        <p:txBody>
          <a:bodyPr/>
          <a:lstStyle>
            <a:lvl1pPr marL="0" indent="0">
              <a:lnSpc>
                <a:spcPct val="100000"/>
              </a:lnSpc>
              <a:buFont typeface="Arial"/>
              <a:buNone/>
              <a:defRPr sz="550"/>
            </a:lvl1pPr>
          </a:lstStyle>
          <a:p>
            <a:endParaRPr lang="nl-NL"/>
          </a:p>
        </p:txBody>
      </p:sp>
      <p:pic>
        <p:nvPicPr>
          <p:cNvPr id="86" name="Afbeelding 8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494050" y="1280811"/>
            <a:ext cx="34612" cy="126000"/>
          </a:xfrm>
          <a:prstGeom prst="rect">
            <a:avLst/>
          </a:prstGeom>
        </p:spPr>
      </p:pic>
      <p:sp>
        <p:nvSpPr>
          <p:cNvPr id="87" name="Rechthoek 86"/>
          <p:cNvSpPr/>
          <p:nvPr userDrawn="1"/>
        </p:nvSpPr>
        <p:spPr>
          <a:xfrm>
            <a:off x="564952" y="2958852"/>
            <a:ext cx="1418085" cy="1537200"/>
          </a:xfrm>
          <a:prstGeom prst="rect">
            <a:avLst/>
          </a:prstGeom>
          <a:noFill/>
          <a:ln w="3810">
            <a:solidFill>
              <a:schemeClr val="bg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p>
        </p:txBody>
      </p:sp>
      <p:sp>
        <p:nvSpPr>
          <p:cNvPr id="88" name="Tijdelijke aanduiding voor tekst 159"/>
          <p:cNvSpPr>
            <a:spLocks noGrp="1"/>
          </p:cNvSpPr>
          <p:nvPr>
            <p:ph type="body" sz="quarter" idx="21" hasCustomPrompt="1"/>
          </p:nvPr>
        </p:nvSpPr>
        <p:spPr>
          <a:xfrm>
            <a:off x="657715" y="3034489"/>
            <a:ext cx="1152128" cy="456366"/>
          </a:xfrm>
        </p:spPr>
        <p:txBody>
          <a:bodyPr anchor="t"/>
          <a:lstStyle>
            <a:lvl1pPr marL="0" indent="0">
              <a:lnSpc>
                <a:spcPct val="100000"/>
              </a:lnSpc>
              <a:buFont typeface="Arial"/>
              <a:buNone/>
              <a:defRPr sz="1000" b="1" cap="all">
                <a:solidFill>
                  <a:schemeClr val="tx2"/>
                </a:solidFill>
                <a:latin typeface="Arial Black"/>
                <a:cs typeface="Arial Black"/>
              </a:defRPr>
            </a:lvl1pPr>
            <a:lvl2pPr marL="361950" indent="0">
              <a:buFont typeface="Arial"/>
              <a:buNone/>
              <a:defRPr sz="900" b="1">
                <a:solidFill>
                  <a:schemeClr val="tx2"/>
                </a:solidFill>
              </a:defRPr>
            </a:lvl2pPr>
            <a:lvl3pPr marL="806450" indent="0">
              <a:buFont typeface="Arial"/>
              <a:buNone/>
              <a:defRPr sz="900" b="1">
                <a:solidFill>
                  <a:schemeClr val="tx2"/>
                </a:solidFill>
              </a:defRPr>
            </a:lvl3pPr>
            <a:lvl4pPr marL="1257300" indent="0">
              <a:buFont typeface="Arial"/>
              <a:buNone/>
              <a:defRPr sz="900" b="1">
                <a:solidFill>
                  <a:schemeClr val="tx2"/>
                </a:solidFill>
              </a:defRPr>
            </a:lvl4pPr>
            <a:lvl5pPr marL="1701800" indent="0">
              <a:buFont typeface="Arial"/>
              <a:buNone/>
              <a:defRPr sz="900" b="1">
                <a:solidFill>
                  <a:schemeClr val="tx2"/>
                </a:solidFill>
              </a:defRPr>
            </a:lvl5pPr>
          </a:lstStyle>
          <a:p>
            <a:pPr lvl="0"/>
            <a:r>
              <a:rPr lang="nl-NL" dirty="0" smtClean="0"/>
              <a:t>Klik om titel aan te passen</a:t>
            </a:r>
          </a:p>
        </p:txBody>
      </p:sp>
      <p:sp>
        <p:nvSpPr>
          <p:cNvPr id="89" name="Tijdelijke aanduiding voor afbeelding 157"/>
          <p:cNvSpPr>
            <a:spLocks noGrp="1"/>
          </p:cNvSpPr>
          <p:nvPr>
            <p:ph type="pic" sz="quarter" idx="22"/>
          </p:nvPr>
        </p:nvSpPr>
        <p:spPr>
          <a:xfrm>
            <a:off x="657715" y="3565395"/>
            <a:ext cx="1224136" cy="835200"/>
          </a:xfrm>
        </p:spPr>
        <p:txBody>
          <a:bodyPr/>
          <a:lstStyle>
            <a:lvl1pPr marL="0" indent="0">
              <a:lnSpc>
                <a:spcPct val="100000"/>
              </a:lnSpc>
              <a:buFont typeface="Arial"/>
              <a:buNone/>
              <a:defRPr sz="550"/>
            </a:lvl1pPr>
          </a:lstStyle>
          <a:p>
            <a:endParaRPr lang="nl-NL"/>
          </a:p>
        </p:txBody>
      </p:sp>
      <p:pic>
        <p:nvPicPr>
          <p:cNvPr id="90" name="Afbeelding 8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47239" y="3046735"/>
            <a:ext cx="34612" cy="126000"/>
          </a:xfrm>
          <a:prstGeom prst="rect">
            <a:avLst/>
          </a:prstGeom>
        </p:spPr>
      </p:pic>
      <p:sp>
        <p:nvSpPr>
          <p:cNvPr id="91" name="Rechthoek 90"/>
          <p:cNvSpPr/>
          <p:nvPr userDrawn="1"/>
        </p:nvSpPr>
        <p:spPr>
          <a:xfrm>
            <a:off x="2229644" y="2958852"/>
            <a:ext cx="1418085" cy="1537200"/>
          </a:xfrm>
          <a:prstGeom prst="rect">
            <a:avLst/>
          </a:prstGeom>
          <a:noFill/>
          <a:ln w="3810">
            <a:solidFill>
              <a:schemeClr val="bg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p>
        </p:txBody>
      </p:sp>
      <p:sp>
        <p:nvSpPr>
          <p:cNvPr id="92" name="Tijdelijke aanduiding voor tekst 159"/>
          <p:cNvSpPr>
            <a:spLocks noGrp="1"/>
          </p:cNvSpPr>
          <p:nvPr>
            <p:ph type="body" sz="quarter" idx="23" hasCustomPrompt="1"/>
          </p:nvPr>
        </p:nvSpPr>
        <p:spPr>
          <a:xfrm>
            <a:off x="2322407" y="3034489"/>
            <a:ext cx="1152128" cy="456366"/>
          </a:xfrm>
        </p:spPr>
        <p:txBody>
          <a:bodyPr anchor="t"/>
          <a:lstStyle>
            <a:lvl1pPr marL="0" indent="0">
              <a:lnSpc>
                <a:spcPct val="100000"/>
              </a:lnSpc>
              <a:buFont typeface="Arial"/>
              <a:buNone/>
              <a:defRPr sz="1000" b="1" cap="all">
                <a:solidFill>
                  <a:schemeClr val="tx2"/>
                </a:solidFill>
                <a:latin typeface="Arial Black"/>
                <a:cs typeface="Arial Black"/>
              </a:defRPr>
            </a:lvl1pPr>
            <a:lvl2pPr marL="361950" indent="0">
              <a:buFont typeface="Arial"/>
              <a:buNone/>
              <a:defRPr sz="900" b="1">
                <a:solidFill>
                  <a:schemeClr val="tx2"/>
                </a:solidFill>
              </a:defRPr>
            </a:lvl2pPr>
            <a:lvl3pPr marL="806450" indent="0">
              <a:buFont typeface="Arial"/>
              <a:buNone/>
              <a:defRPr sz="900" b="1">
                <a:solidFill>
                  <a:schemeClr val="tx2"/>
                </a:solidFill>
              </a:defRPr>
            </a:lvl3pPr>
            <a:lvl4pPr marL="1257300" indent="0">
              <a:buFont typeface="Arial"/>
              <a:buNone/>
              <a:defRPr sz="900" b="1">
                <a:solidFill>
                  <a:schemeClr val="tx2"/>
                </a:solidFill>
              </a:defRPr>
            </a:lvl4pPr>
            <a:lvl5pPr marL="1701800" indent="0">
              <a:buFont typeface="Arial"/>
              <a:buNone/>
              <a:defRPr sz="900" b="1">
                <a:solidFill>
                  <a:schemeClr val="tx2"/>
                </a:solidFill>
              </a:defRPr>
            </a:lvl5pPr>
          </a:lstStyle>
          <a:p>
            <a:pPr lvl="0"/>
            <a:r>
              <a:rPr lang="nl-NL" dirty="0" smtClean="0"/>
              <a:t>Klik om titel aan te passen</a:t>
            </a:r>
          </a:p>
        </p:txBody>
      </p:sp>
      <p:sp>
        <p:nvSpPr>
          <p:cNvPr id="93" name="Tijdelijke aanduiding voor afbeelding 157"/>
          <p:cNvSpPr>
            <a:spLocks noGrp="1"/>
          </p:cNvSpPr>
          <p:nvPr>
            <p:ph type="pic" sz="quarter" idx="24"/>
          </p:nvPr>
        </p:nvSpPr>
        <p:spPr>
          <a:xfrm>
            <a:off x="2322407" y="3565395"/>
            <a:ext cx="1224136" cy="835200"/>
          </a:xfrm>
        </p:spPr>
        <p:txBody>
          <a:bodyPr/>
          <a:lstStyle>
            <a:lvl1pPr marL="0" indent="0">
              <a:lnSpc>
                <a:spcPct val="100000"/>
              </a:lnSpc>
              <a:buFont typeface="Arial"/>
              <a:buNone/>
              <a:defRPr sz="550"/>
            </a:lvl1pPr>
          </a:lstStyle>
          <a:p>
            <a:endParaRPr lang="nl-NL"/>
          </a:p>
        </p:txBody>
      </p:sp>
      <p:pic>
        <p:nvPicPr>
          <p:cNvPr id="94" name="Afbeelding 9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511931" y="3046735"/>
            <a:ext cx="34612" cy="126000"/>
          </a:xfrm>
          <a:prstGeom prst="rect">
            <a:avLst/>
          </a:prstGeom>
        </p:spPr>
      </p:pic>
      <p:sp>
        <p:nvSpPr>
          <p:cNvPr id="95" name="Rechthoek 94"/>
          <p:cNvSpPr/>
          <p:nvPr userDrawn="1"/>
        </p:nvSpPr>
        <p:spPr>
          <a:xfrm>
            <a:off x="3892178" y="2958852"/>
            <a:ext cx="1418085" cy="1537200"/>
          </a:xfrm>
          <a:prstGeom prst="rect">
            <a:avLst/>
          </a:prstGeom>
          <a:noFill/>
          <a:ln w="3810">
            <a:solidFill>
              <a:schemeClr val="bg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p>
        </p:txBody>
      </p:sp>
      <p:sp>
        <p:nvSpPr>
          <p:cNvPr id="96" name="Tijdelijke aanduiding voor tekst 159"/>
          <p:cNvSpPr>
            <a:spLocks noGrp="1"/>
          </p:cNvSpPr>
          <p:nvPr>
            <p:ph type="body" sz="quarter" idx="25" hasCustomPrompt="1"/>
          </p:nvPr>
        </p:nvSpPr>
        <p:spPr>
          <a:xfrm>
            <a:off x="3984941" y="3034489"/>
            <a:ext cx="1152128" cy="456366"/>
          </a:xfrm>
        </p:spPr>
        <p:txBody>
          <a:bodyPr anchor="t"/>
          <a:lstStyle>
            <a:lvl1pPr marL="0" indent="0">
              <a:lnSpc>
                <a:spcPct val="100000"/>
              </a:lnSpc>
              <a:buFont typeface="Arial"/>
              <a:buNone/>
              <a:defRPr sz="1000" b="1" cap="all">
                <a:solidFill>
                  <a:schemeClr val="tx2"/>
                </a:solidFill>
                <a:latin typeface="Arial Black"/>
                <a:cs typeface="Arial Black"/>
              </a:defRPr>
            </a:lvl1pPr>
            <a:lvl2pPr marL="361950" indent="0">
              <a:buFont typeface="Arial"/>
              <a:buNone/>
              <a:defRPr sz="900" b="1">
                <a:solidFill>
                  <a:schemeClr val="tx2"/>
                </a:solidFill>
              </a:defRPr>
            </a:lvl2pPr>
            <a:lvl3pPr marL="806450" indent="0">
              <a:buFont typeface="Arial"/>
              <a:buNone/>
              <a:defRPr sz="900" b="1">
                <a:solidFill>
                  <a:schemeClr val="tx2"/>
                </a:solidFill>
              </a:defRPr>
            </a:lvl3pPr>
            <a:lvl4pPr marL="1257300" indent="0">
              <a:buFont typeface="Arial"/>
              <a:buNone/>
              <a:defRPr sz="900" b="1">
                <a:solidFill>
                  <a:schemeClr val="tx2"/>
                </a:solidFill>
              </a:defRPr>
            </a:lvl4pPr>
            <a:lvl5pPr marL="1701800" indent="0">
              <a:buFont typeface="Arial"/>
              <a:buNone/>
              <a:defRPr sz="900" b="1">
                <a:solidFill>
                  <a:schemeClr val="tx2"/>
                </a:solidFill>
              </a:defRPr>
            </a:lvl5pPr>
          </a:lstStyle>
          <a:p>
            <a:pPr lvl="0"/>
            <a:r>
              <a:rPr lang="nl-NL" dirty="0" smtClean="0"/>
              <a:t>Klik om titel aan te passen</a:t>
            </a:r>
          </a:p>
        </p:txBody>
      </p:sp>
      <p:sp>
        <p:nvSpPr>
          <p:cNvPr id="97" name="Tijdelijke aanduiding voor afbeelding 157"/>
          <p:cNvSpPr>
            <a:spLocks noGrp="1"/>
          </p:cNvSpPr>
          <p:nvPr>
            <p:ph type="pic" sz="quarter" idx="26"/>
          </p:nvPr>
        </p:nvSpPr>
        <p:spPr>
          <a:xfrm>
            <a:off x="3984941" y="3565395"/>
            <a:ext cx="1224136" cy="835200"/>
          </a:xfrm>
        </p:spPr>
        <p:txBody>
          <a:bodyPr/>
          <a:lstStyle>
            <a:lvl1pPr marL="0" indent="0">
              <a:lnSpc>
                <a:spcPct val="100000"/>
              </a:lnSpc>
              <a:buFont typeface="Arial"/>
              <a:buNone/>
              <a:defRPr sz="550"/>
            </a:lvl1pPr>
          </a:lstStyle>
          <a:p>
            <a:endParaRPr lang="nl-NL"/>
          </a:p>
        </p:txBody>
      </p:sp>
      <p:pic>
        <p:nvPicPr>
          <p:cNvPr id="98" name="Afbeelding 9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174465" y="3046735"/>
            <a:ext cx="34612" cy="126000"/>
          </a:xfrm>
          <a:prstGeom prst="rect">
            <a:avLst/>
          </a:prstGeom>
        </p:spPr>
      </p:pic>
      <p:sp>
        <p:nvSpPr>
          <p:cNvPr id="99" name="Rechthoek 98"/>
          <p:cNvSpPr/>
          <p:nvPr userDrawn="1"/>
        </p:nvSpPr>
        <p:spPr>
          <a:xfrm>
            <a:off x="5553695" y="2958852"/>
            <a:ext cx="1418085" cy="1537200"/>
          </a:xfrm>
          <a:prstGeom prst="rect">
            <a:avLst/>
          </a:prstGeom>
          <a:noFill/>
          <a:ln w="3810">
            <a:solidFill>
              <a:schemeClr val="bg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p>
        </p:txBody>
      </p:sp>
      <p:sp>
        <p:nvSpPr>
          <p:cNvPr id="100" name="Tijdelijke aanduiding voor tekst 159"/>
          <p:cNvSpPr>
            <a:spLocks noGrp="1"/>
          </p:cNvSpPr>
          <p:nvPr>
            <p:ph type="body" sz="quarter" idx="27" hasCustomPrompt="1"/>
          </p:nvPr>
        </p:nvSpPr>
        <p:spPr>
          <a:xfrm>
            <a:off x="5646458" y="3034489"/>
            <a:ext cx="1152128" cy="456366"/>
          </a:xfrm>
        </p:spPr>
        <p:txBody>
          <a:bodyPr anchor="t"/>
          <a:lstStyle>
            <a:lvl1pPr marL="0" indent="0">
              <a:lnSpc>
                <a:spcPct val="100000"/>
              </a:lnSpc>
              <a:buFont typeface="Arial"/>
              <a:buNone/>
              <a:defRPr sz="1000" b="1" cap="all">
                <a:solidFill>
                  <a:schemeClr val="tx2"/>
                </a:solidFill>
                <a:latin typeface="Arial Black"/>
                <a:cs typeface="Arial Black"/>
              </a:defRPr>
            </a:lvl1pPr>
            <a:lvl2pPr marL="361950" indent="0">
              <a:buFont typeface="Arial"/>
              <a:buNone/>
              <a:defRPr sz="900" b="1">
                <a:solidFill>
                  <a:schemeClr val="tx2"/>
                </a:solidFill>
              </a:defRPr>
            </a:lvl2pPr>
            <a:lvl3pPr marL="806450" indent="0">
              <a:buFont typeface="Arial"/>
              <a:buNone/>
              <a:defRPr sz="900" b="1">
                <a:solidFill>
                  <a:schemeClr val="tx2"/>
                </a:solidFill>
              </a:defRPr>
            </a:lvl3pPr>
            <a:lvl4pPr marL="1257300" indent="0">
              <a:buFont typeface="Arial"/>
              <a:buNone/>
              <a:defRPr sz="900" b="1">
                <a:solidFill>
                  <a:schemeClr val="tx2"/>
                </a:solidFill>
              </a:defRPr>
            </a:lvl4pPr>
            <a:lvl5pPr marL="1701800" indent="0">
              <a:buFont typeface="Arial"/>
              <a:buNone/>
              <a:defRPr sz="900" b="1">
                <a:solidFill>
                  <a:schemeClr val="tx2"/>
                </a:solidFill>
              </a:defRPr>
            </a:lvl5pPr>
          </a:lstStyle>
          <a:p>
            <a:pPr lvl="0"/>
            <a:r>
              <a:rPr lang="nl-NL" dirty="0" smtClean="0"/>
              <a:t>Klik om titel aan te passen</a:t>
            </a:r>
          </a:p>
        </p:txBody>
      </p:sp>
      <p:sp>
        <p:nvSpPr>
          <p:cNvPr id="101" name="Tijdelijke aanduiding voor afbeelding 157"/>
          <p:cNvSpPr>
            <a:spLocks noGrp="1"/>
          </p:cNvSpPr>
          <p:nvPr>
            <p:ph type="pic" sz="quarter" idx="28"/>
          </p:nvPr>
        </p:nvSpPr>
        <p:spPr>
          <a:xfrm>
            <a:off x="5646458" y="3565395"/>
            <a:ext cx="1224136" cy="835200"/>
          </a:xfrm>
        </p:spPr>
        <p:txBody>
          <a:bodyPr/>
          <a:lstStyle>
            <a:lvl1pPr marL="0" indent="0">
              <a:lnSpc>
                <a:spcPct val="100000"/>
              </a:lnSpc>
              <a:buFont typeface="Arial"/>
              <a:buNone/>
              <a:defRPr sz="550"/>
            </a:lvl1pPr>
          </a:lstStyle>
          <a:p>
            <a:endParaRPr lang="nl-NL"/>
          </a:p>
        </p:txBody>
      </p:sp>
      <p:pic>
        <p:nvPicPr>
          <p:cNvPr id="102" name="Afbeelding 10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835982" y="3046735"/>
            <a:ext cx="34612" cy="126000"/>
          </a:xfrm>
          <a:prstGeom prst="rect">
            <a:avLst/>
          </a:prstGeom>
        </p:spPr>
      </p:pic>
      <p:sp>
        <p:nvSpPr>
          <p:cNvPr id="103" name="Rechthoek 102"/>
          <p:cNvSpPr/>
          <p:nvPr userDrawn="1"/>
        </p:nvSpPr>
        <p:spPr>
          <a:xfrm>
            <a:off x="7214938" y="2958852"/>
            <a:ext cx="1418085" cy="1537200"/>
          </a:xfrm>
          <a:prstGeom prst="rect">
            <a:avLst/>
          </a:prstGeom>
          <a:noFill/>
          <a:ln w="3810">
            <a:solidFill>
              <a:schemeClr val="bg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p>
        </p:txBody>
      </p:sp>
      <p:sp>
        <p:nvSpPr>
          <p:cNvPr id="104" name="Tijdelijke aanduiding voor tekst 159"/>
          <p:cNvSpPr>
            <a:spLocks noGrp="1"/>
          </p:cNvSpPr>
          <p:nvPr>
            <p:ph type="body" sz="quarter" idx="29" hasCustomPrompt="1"/>
          </p:nvPr>
        </p:nvSpPr>
        <p:spPr>
          <a:xfrm>
            <a:off x="7307701" y="3034489"/>
            <a:ext cx="1152128" cy="456366"/>
          </a:xfrm>
        </p:spPr>
        <p:txBody>
          <a:bodyPr anchor="t"/>
          <a:lstStyle>
            <a:lvl1pPr marL="0" indent="0">
              <a:lnSpc>
                <a:spcPct val="100000"/>
              </a:lnSpc>
              <a:buFont typeface="Arial"/>
              <a:buNone/>
              <a:defRPr sz="1000" b="1" cap="all">
                <a:solidFill>
                  <a:schemeClr val="tx2"/>
                </a:solidFill>
                <a:latin typeface="Arial Black"/>
                <a:cs typeface="Arial Black"/>
              </a:defRPr>
            </a:lvl1pPr>
            <a:lvl2pPr marL="361950" indent="0">
              <a:buFont typeface="Arial"/>
              <a:buNone/>
              <a:defRPr sz="900" b="1">
                <a:solidFill>
                  <a:schemeClr val="tx2"/>
                </a:solidFill>
              </a:defRPr>
            </a:lvl2pPr>
            <a:lvl3pPr marL="806450" indent="0">
              <a:buFont typeface="Arial"/>
              <a:buNone/>
              <a:defRPr sz="900" b="1">
                <a:solidFill>
                  <a:schemeClr val="tx2"/>
                </a:solidFill>
              </a:defRPr>
            </a:lvl3pPr>
            <a:lvl4pPr marL="1257300" indent="0">
              <a:buFont typeface="Arial"/>
              <a:buNone/>
              <a:defRPr sz="900" b="1">
                <a:solidFill>
                  <a:schemeClr val="tx2"/>
                </a:solidFill>
              </a:defRPr>
            </a:lvl4pPr>
            <a:lvl5pPr marL="1701800" indent="0">
              <a:buFont typeface="Arial"/>
              <a:buNone/>
              <a:defRPr sz="900" b="1">
                <a:solidFill>
                  <a:schemeClr val="tx2"/>
                </a:solidFill>
              </a:defRPr>
            </a:lvl5pPr>
          </a:lstStyle>
          <a:p>
            <a:pPr lvl="0"/>
            <a:r>
              <a:rPr lang="nl-NL" dirty="0" smtClean="0"/>
              <a:t>Klik om titel aan te passen</a:t>
            </a:r>
          </a:p>
        </p:txBody>
      </p:sp>
      <p:sp>
        <p:nvSpPr>
          <p:cNvPr id="105" name="Tijdelijke aanduiding voor afbeelding 157"/>
          <p:cNvSpPr>
            <a:spLocks noGrp="1"/>
          </p:cNvSpPr>
          <p:nvPr>
            <p:ph type="pic" sz="quarter" idx="30"/>
          </p:nvPr>
        </p:nvSpPr>
        <p:spPr>
          <a:xfrm>
            <a:off x="7307701" y="3565395"/>
            <a:ext cx="1224136" cy="835200"/>
          </a:xfrm>
        </p:spPr>
        <p:txBody>
          <a:bodyPr/>
          <a:lstStyle>
            <a:lvl1pPr marL="0" indent="0">
              <a:lnSpc>
                <a:spcPct val="100000"/>
              </a:lnSpc>
              <a:buFont typeface="Arial"/>
              <a:buNone/>
              <a:defRPr sz="550"/>
            </a:lvl1pPr>
          </a:lstStyle>
          <a:p>
            <a:endParaRPr lang="nl-NL"/>
          </a:p>
        </p:txBody>
      </p:sp>
      <p:pic>
        <p:nvPicPr>
          <p:cNvPr id="106" name="Afbeelding 10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497225" y="3046735"/>
            <a:ext cx="34612" cy="126000"/>
          </a:xfrm>
          <a:prstGeom prst="rect">
            <a:avLst/>
          </a:prstGeom>
        </p:spPr>
      </p:pic>
      <p:sp>
        <p:nvSpPr>
          <p:cNvPr id="107" name="Rechthoek 106"/>
          <p:cNvSpPr/>
          <p:nvPr userDrawn="1"/>
        </p:nvSpPr>
        <p:spPr>
          <a:xfrm>
            <a:off x="569144" y="4716636"/>
            <a:ext cx="1418085" cy="1537200"/>
          </a:xfrm>
          <a:prstGeom prst="rect">
            <a:avLst/>
          </a:prstGeom>
          <a:noFill/>
          <a:ln w="3810">
            <a:solidFill>
              <a:schemeClr val="bg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p>
        </p:txBody>
      </p:sp>
      <p:sp>
        <p:nvSpPr>
          <p:cNvPr id="108" name="Tijdelijke aanduiding voor tekst 159"/>
          <p:cNvSpPr>
            <a:spLocks noGrp="1"/>
          </p:cNvSpPr>
          <p:nvPr>
            <p:ph type="body" sz="quarter" idx="31" hasCustomPrompt="1"/>
          </p:nvPr>
        </p:nvSpPr>
        <p:spPr>
          <a:xfrm>
            <a:off x="661907" y="4792273"/>
            <a:ext cx="1152128" cy="456366"/>
          </a:xfrm>
        </p:spPr>
        <p:txBody>
          <a:bodyPr anchor="t"/>
          <a:lstStyle>
            <a:lvl1pPr marL="0" indent="0">
              <a:lnSpc>
                <a:spcPct val="100000"/>
              </a:lnSpc>
              <a:buFont typeface="Arial"/>
              <a:buNone/>
              <a:defRPr sz="1000" b="1" cap="all">
                <a:solidFill>
                  <a:schemeClr val="tx2"/>
                </a:solidFill>
                <a:latin typeface="Arial Black"/>
                <a:cs typeface="Arial Black"/>
              </a:defRPr>
            </a:lvl1pPr>
            <a:lvl2pPr marL="361950" indent="0">
              <a:buFont typeface="Arial"/>
              <a:buNone/>
              <a:defRPr sz="900" b="1">
                <a:solidFill>
                  <a:schemeClr val="tx2"/>
                </a:solidFill>
              </a:defRPr>
            </a:lvl2pPr>
            <a:lvl3pPr marL="806450" indent="0">
              <a:buFont typeface="Arial"/>
              <a:buNone/>
              <a:defRPr sz="900" b="1">
                <a:solidFill>
                  <a:schemeClr val="tx2"/>
                </a:solidFill>
              </a:defRPr>
            </a:lvl3pPr>
            <a:lvl4pPr marL="1257300" indent="0">
              <a:buFont typeface="Arial"/>
              <a:buNone/>
              <a:defRPr sz="900" b="1">
                <a:solidFill>
                  <a:schemeClr val="tx2"/>
                </a:solidFill>
              </a:defRPr>
            </a:lvl4pPr>
            <a:lvl5pPr marL="1701800" indent="0">
              <a:buFont typeface="Arial"/>
              <a:buNone/>
              <a:defRPr sz="900" b="1">
                <a:solidFill>
                  <a:schemeClr val="tx2"/>
                </a:solidFill>
              </a:defRPr>
            </a:lvl5pPr>
          </a:lstStyle>
          <a:p>
            <a:pPr lvl="0"/>
            <a:r>
              <a:rPr lang="nl-NL" dirty="0" smtClean="0"/>
              <a:t>Klik om titel aan te passen</a:t>
            </a:r>
          </a:p>
        </p:txBody>
      </p:sp>
      <p:sp>
        <p:nvSpPr>
          <p:cNvPr id="109" name="Tijdelijke aanduiding voor afbeelding 157"/>
          <p:cNvSpPr>
            <a:spLocks noGrp="1"/>
          </p:cNvSpPr>
          <p:nvPr>
            <p:ph type="pic" sz="quarter" idx="32"/>
          </p:nvPr>
        </p:nvSpPr>
        <p:spPr>
          <a:xfrm>
            <a:off x="661907" y="5323179"/>
            <a:ext cx="1224136" cy="835200"/>
          </a:xfrm>
        </p:spPr>
        <p:txBody>
          <a:bodyPr/>
          <a:lstStyle>
            <a:lvl1pPr marL="0" indent="0">
              <a:lnSpc>
                <a:spcPct val="100000"/>
              </a:lnSpc>
              <a:buFont typeface="Arial"/>
              <a:buNone/>
              <a:defRPr sz="550"/>
            </a:lvl1pPr>
          </a:lstStyle>
          <a:p>
            <a:endParaRPr lang="nl-NL"/>
          </a:p>
        </p:txBody>
      </p:sp>
      <p:pic>
        <p:nvPicPr>
          <p:cNvPr id="110" name="Afbeelding 10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51431" y="4804519"/>
            <a:ext cx="34612" cy="126000"/>
          </a:xfrm>
          <a:prstGeom prst="rect">
            <a:avLst/>
          </a:prstGeom>
        </p:spPr>
      </p:pic>
      <p:sp>
        <p:nvSpPr>
          <p:cNvPr id="111" name="Rechthoek 110"/>
          <p:cNvSpPr/>
          <p:nvPr userDrawn="1"/>
        </p:nvSpPr>
        <p:spPr>
          <a:xfrm>
            <a:off x="2233836" y="4716636"/>
            <a:ext cx="1418085" cy="1537200"/>
          </a:xfrm>
          <a:prstGeom prst="rect">
            <a:avLst/>
          </a:prstGeom>
          <a:noFill/>
          <a:ln w="3810">
            <a:solidFill>
              <a:schemeClr val="bg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p>
        </p:txBody>
      </p:sp>
      <p:sp>
        <p:nvSpPr>
          <p:cNvPr id="112" name="Tijdelijke aanduiding voor tekst 159"/>
          <p:cNvSpPr>
            <a:spLocks noGrp="1"/>
          </p:cNvSpPr>
          <p:nvPr>
            <p:ph type="body" sz="quarter" idx="33" hasCustomPrompt="1"/>
          </p:nvPr>
        </p:nvSpPr>
        <p:spPr>
          <a:xfrm>
            <a:off x="2326599" y="4792273"/>
            <a:ext cx="1152128" cy="456366"/>
          </a:xfrm>
        </p:spPr>
        <p:txBody>
          <a:bodyPr anchor="t"/>
          <a:lstStyle>
            <a:lvl1pPr marL="0" indent="0">
              <a:lnSpc>
                <a:spcPct val="100000"/>
              </a:lnSpc>
              <a:buFont typeface="Arial"/>
              <a:buNone/>
              <a:defRPr sz="1000" b="1" cap="all">
                <a:solidFill>
                  <a:schemeClr val="tx2"/>
                </a:solidFill>
                <a:latin typeface="Arial Black"/>
                <a:cs typeface="Arial Black"/>
              </a:defRPr>
            </a:lvl1pPr>
            <a:lvl2pPr marL="361950" indent="0">
              <a:buFont typeface="Arial"/>
              <a:buNone/>
              <a:defRPr sz="900" b="1">
                <a:solidFill>
                  <a:schemeClr val="tx2"/>
                </a:solidFill>
              </a:defRPr>
            </a:lvl2pPr>
            <a:lvl3pPr marL="806450" indent="0">
              <a:buFont typeface="Arial"/>
              <a:buNone/>
              <a:defRPr sz="900" b="1">
                <a:solidFill>
                  <a:schemeClr val="tx2"/>
                </a:solidFill>
              </a:defRPr>
            </a:lvl3pPr>
            <a:lvl4pPr marL="1257300" indent="0">
              <a:buFont typeface="Arial"/>
              <a:buNone/>
              <a:defRPr sz="900" b="1">
                <a:solidFill>
                  <a:schemeClr val="tx2"/>
                </a:solidFill>
              </a:defRPr>
            </a:lvl4pPr>
            <a:lvl5pPr marL="1701800" indent="0">
              <a:buFont typeface="Arial"/>
              <a:buNone/>
              <a:defRPr sz="900" b="1">
                <a:solidFill>
                  <a:schemeClr val="tx2"/>
                </a:solidFill>
              </a:defRPr>
            </a:lvl5pPr>
          </a:lstStyle>
          <a:p>
            <a:pPr lvl="0"/>
            <a:r>
              <a:rPr lang="nl-NL" dirty="0" smtClean="0"/>
              <a:t>Klik om titel aan te passen</a:t>
            </a:r>
          </a:p>
        </p:txBody>
      </p:sp>
      <p:sp>
        <p:nvSpPr>
          <p:cNvPr id="113" name="Tijdelijke aanduiding voor afbeelding 157"/>
          <p:cNvSpPr>
            <a:spLocks noGrp="1"/>
          </p:cNvSpPr>
          <p:nvPr>
            <p:ph type="pic" sz="quarter" idx="34"/>
          </p:nvPr>
        </p:nvSpPr>
        <p:spPr>
          <a:xfrm>
            <a:off x="2326599" y="5323179"/>
            <a:ext cx="1224136" cy="835200"/>
          </a:xfrm>
        </p:spPr>
        <p:txBody>
          <a:bodyPr/>
          <a:lstStyle>
            <a:lvl1pPr marL="0" indent="0">
              <a:lnSpc>
                <a:spcPct val="100000"/>
              </a:lnSpc>
              <a:buFont typeface="Arial"/>
              <a:buNone/>
              <a:defRPr sz="550"/>
            </a:lvl1pPr>
          </a:lstStyle>
          <a:p>
            <a:endParaRPr lang="nl-NL"/>
          </a:p>
        </p:txBody>
      </p:sp>
      <p:pic>
        <p:nvPicPr>
          <p:cNvPr id="114" name="Afbeelding 1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516123" y="4804519"/>
            <a:ext cx="34612" cy="126000"/>
          </a:xfrm>
          <a:prstGeom prst="rect">
            <a:avLst/>
          </a:prstGeom>
        </p:spPr>
      </p:pic>
      <p:sp>
        <p:nvSpPr>
          <p:cNvPr id="115" name="Rechthoek 114"/>
          <p:cNvSpPr/>
          <p:nvPr userDrawn="1"/>
        </p:nvSpPr>
        <p:spPr>
          <a:xfrm>
            <a:off x="3896370" y="4716636"/>
            <a:ext cx="1418085" cy="1537200"/>
          </a:xfrm>
          <a:prstGeom prst="rect">
            <a:avLst/>
          </a:prstGeom>
          <a:noFill/>
          <a:ln w="3810">
            <a:solidFill>
              <a:schemeClr val="bg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p>
        </p:txBody>
      </p:sp>
      <p:sp>
        <p:nvSpPr>
          <p:cNvPr id="116" name="Tijdelijke aanduiding voor tekst 159"/>
          <p:cNvSpPr>
            <a:spLocks noGrp="1"/>
          </p:cNvSpPr>
          <p:nvPr>
            <p:ph type="body" sz="quarter" idx="35" hasCustomPrompt="1"/>
          </p:nvPr>
        </p:nvSpPr>
        <p:spPr>
          <a:xfrm>
            <a:off x="3989133" y="4792273"/>
            <a:ext cx="1152128" cy="456366"/>
          </a:xfrm>
        </p:spPr>
        <p:txBody>
          <a:bodyPr anchor="t"/>
          <a:lstStyle>
            <a:lvl1pPr marL="0" indent="0">
              <a:lnSpc>
                <a:spcPct val="100000"/>
              </a:lnSpc>
              <a:buFont typeface="Arial"/>
              <a:buNone/>
              <a:defRPr sz="1000" b="1" cap="all">
                <a:solidFill>
                  <a:schemeClr val="tx2"/>
                </a:solidFill>
                <a:latin typeface="Arial Black"/>
                <a:cs typeface="Arial Black"/>
              </a:defRPr>
            </a:lvl1pPr>
            <a:lvl2pPr marL="361950" indent="0">
              <a:buFont typeface="Arial"/>
              <a:buNone/>
              <a:defRPr sz="900" b="1">
                <a:solidFill>
                  <a:schemeClr val="tx2"/>
                </a:solidFill>
              </a:defRPr>
            </a:lvl2pPr>
            <a:lvl3pPr marL="806450" indent="0">
              <a:buFont typeface="Arial"/>
              <a:buNone/>
              <a:defRPr sz="900" b="1">
                <a:solidFill>
                  <a:schemeClr val="tx2"/>
                </a:solidFill>
              </a:defRPr>
            </a:lvl3pPr>
            <a:lvl4pPr marL="1257300" indent="0">
              <a:buFont typeface="Arial"/>
              <a:buNone/>
              <a:defRPr sz="900" b="1">
                <a:solidFill>
                  <a:schemeClr val="tx2"/>
                </a:solidFill>
              </a:defRPr>
            </a:lvl4pPr>
            <a:lvl5pPr marL="1701800" indent="0">
              <a:buFont typeface="Arial"/>
              <a:buNone/>
              <a:defRPr sz="900" b="1">
                <a:solidFill>
                  <a:schemeClr val="tx2"/>
                </a:solidFill>
              </a:defRPr>
            </a:lvl5pPr>
          </a:lstStyle>
          <a:p>
            <a:pPr lvl="0"/>
            <a:r>
              <a:rPr lang="nl-NL" dirty="0" smtClean="0"/>
              <a:t>Klik om titel aan te passen</a:t>
            </a:r>
          </a:p>
        </p:txBody>
      </p:sp>
      <p:sp>
        <p:nvSpPr>
          <p:cNvPr id="117" name="Tijdelijke aanduiding voor afbeelding 157"/>
          <p:cNvSpPr>
            <a:spLocks noGrp="1"/>
          </p:cNvSpPr>
          <p:nvPr>
            <p:ph type="pic" sz="quarter" idx="36"/>
          </p:nvPr>
        </p:nvSpPr>
        <p:spPr>
          <a:xfrm>
            <a:off x="3989133" y="5323179"/>
            <a:ext cx="1224136" cy="835200"/>
          </a:xfrm>
        </p:spPr>
        <p:txBody>
          <a:bodyPr/>
          <a:lstStyle>
            <a:lvl1pPr marL="0" indent="0">
              <a:lnSpc>
                <a:spcPct val="100000"/>
              </a:lnSpc>
              <a:buFont typeface="Arial"/>
              <a:buNone/>
              <a:defRPr sz="550"/>
            </a:lvl1pPr>
          </a:lstStyle>
          <a:p>
            <a:endParaRPr lang="nl-NL"/>
          </a:p>
        </p:txBody>
      </p:sp>
      <p:pic>
        <p:nvPicPr>
          <p:cNvPr id="118" name="Afbeelding 11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178657" y="4804519"/>
            <a:ext cx="34612" cy="126000"/>
          </a:xfrm>
          <a:prstGeom prst="rect">
            <a:avLst/>
          </a:prstGeom>
        </p:spPr>
      </p:pic>
      <p:sp>
        <p:nvSpPr>
          <p:cNvPr id="119" name="Rechthoek 118"/>
          <p:cNvSpPr/>
          <p:nvPr userDrawn="1"/>
        </p:nvSpPr>
        <p:spPr>
          <a:xfrm>
            <a:off x="5557887" y="4716636"/>
            <a:ext cx="1418085" cy="1537200"/>
          </a:xfrm>
          <a:prstGeom prst="rect">
            <a:avLst/>
          </a:prstGeom>
          <a:noFill/>
          <a:ln w="3810">
            <a:solidFill>
              <a:schemeClr val="bg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p>
        </p:txBody>
      </p:sp>
      <p:sp>
        <p:nvSpPr>
          <p:cNvPr id="120" name="Tijdelijke aanduiding voor tekst 159"/>
          <p:cNvSpPr>
            <a:spLocks noGrp="1"/>
          </p:cNvSpPr>
          <p:nvPr>
            <p:ph type="body" sz="quarter" idx="37" hasCustomPrompt="1"/>
          </p:nvPr>
        </p:nvSpPr>
        <p:spPr>
          <a:xfrm>
            <a:off x="5650650" y="4792273"/>
            <a:ext cx="1152128" cy="456366"/>
          </a:xfrm>
        </p:spPr>
        <p:txBody>
          <a:bodyPr anchor="t"/>
          <a:lstStyle>
            <a:lvl1pPr marL="0" indent="0">
              <a:lnSpc>
                <a:spcPct val="100000"/>
              </a:lnSpc>
              <a:buFont typeface="Arial"/>
              <a:buNone/>
              <a:defRPr sz="1000" b="1" cap="all">
                <a:solidFill>
                  <a:schemeClr val="tx2"/>
                </a:solidFill>
                <a:latin typeface="Arial Black"/>
                <a:cs typeface="Arial Black"/>
              </a:defRPr>
            </a:lvl1pPr>
            <a:lvl2pPr marL="361950" indent="0">
              <a:buFont typeface="Arial"/>
              <a:buNone/>
              <a:defRPr sz="900" b="1">
                <a:solidFill>
                  <a:schemeClr val="tx2"/>
                </a:solidFill>
              </a:defRPr>
            </a:lvl2pPr>
            <a:lvl3pPr marL="806450" indent="0">
              <a:buFont typeface="Arial"/>
              <a:buNone/>
              <a:defRPr sz="900" b="1">
                <a:solidFill>
                  <a:schemeClr val="tx2"/>
                </a:solidFill>
              </a:defRPr>
            </a:lvl3pPr>
            <a:lvl4pPr marL="1257300" indent="0">
              <a:buFont typeface="Arial"/>
              <a:buNone/>
              <a:defRPr sz="900" b="1">
                <a:solidFill>
                  <a:schemeClr val="tx2"/>
                </a:solidFill>
              </a:defRPr>
            </a:lvl4pPr>
            <a:lvl5pPr marL="1701800" indent="0">
              <a:buFont typeface="Arial"/>
              <a:buNone/>
              <a:defRPr sz="900" b="1">
                <a:solidFill>
                  <a:schemeClr val="tx2"/>
                </a:solidFill>
              </a:defRPr>
            </a:lvl5pPr>
          </a:lstStyle>
          <a:p>
            <a:pPr lvl="0"/>
            <a:r>
              <a:rPr lang="nl-NL" dirty="0" smtClean="0"/>
              <a:t>Klik om titel aan te passen</a:t>
            </a:r>
          </a:p>
        </p:txBody>
      </p:sp>
      <p:sp>
        <p:nvSpPr>
          <p:cNvPr id="121" name="Tijdelijke aanduiding voor afbeelding 157"/>
          <p:cNvSpPr>
            <a:spLocks noGrp="1"/>
          </p:cNvSpPr>
          <p:nvPr>
            <p:ph type="pic" sz="quarter" idx="38"/>
          </p:nvPr>
        </p:nvSpPr>
        <p:spPr>
          <a:xfrm>
            <a:off x="5650650" y="5323179"/>
            <a:ext cx="1224136" cy="835200"/>
          </a:xfrm>
        </p:spPr>
        <p:txBody>
          <a:bodyPr/>
          <a:lstStyle>
            <a:lvl1pPr marL="0" indent="0">
              <a:lnSpc>
                <a:spcPct val="100000"/>
              </a:lnSpc>
              <a:buFont typeface="Arial"/>
              <a:buNone/>
              <a:defRPr sz="550"/>
            </a:lvl1pPr>
          </a:lstStyle>
          <a:p>
            <a:endParaRPr lang="nl-NL"/>
          </a:p>
        </p:txBody>
      </p:sp>
      <p:pic>
        <p:nvPicPr>
          <p:cNvPr id="122" name="Afbeelding 12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840174" y="4804519"/>
            <a:ext cx="34612" cy="126000"/>
          </a:xfrm>
          <a:prstGeom prst="rect">
            <a:avLst/>
          </a:prstGeom>
        </p:spPr>
      </p:pic>
      <p:sp>
        <p:nvSpPr>
          <p:cNvPr id="123" name="Rechthoek 122"/>
          <p:cNvSpPr/>
          <p:nvPr userDrawn="1"/>
        </p:nvSpPr>
        <p:spPr>
          <a:xfrm>
            <a:off x="7219130" y="4716636"/>
            <a:ext cx="1418085" cy="1537200"/>
          </a:xfrm>
          <a:prstGeom prst="rect">
            <a:avLst/>
          </a:prstGeom>
          <a:noFill/>
          <a:ln w="3810">
            <a:solidFill>
              <a:schemeClr val="bg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p>
        </p:txBody>
      </p:sp>
      <p:sp>
        <p:nvSpPr>
          <p:cNvPr id="124" name="Tijdelijke aanduiding voor tekst 159"/>
          <p:cNvSpPr>
            <a:spLocks noGrp="1"/>
          </p:cNvSpPr>
          <p:nvPr>
            <p:ph type="body" sz="quarter" idx="39" hasCustomPrompt="1"/>
          </p:nvPr>
        </p:nvSpPr>
        <p:spPr>
          <a:xfrm>
            <a:off x="7311893" y="4792273"/>
            <a:ext cx="1152128" cy="456366"/>
          </a:xfrm>
        </p:spPr>
        <p:txBody>
          <a:bodyPr anchor="t"/>
          <a:lstStyle>
            <a:lvl1pPr marL="0" indent="0">
              <a:lnSpc>
                <a:spcPct val="100000"/>
              </a:lnSpc>
              <a:buFont typeface="Arial"/>
              <a:buNone/>
              <a:defRPr sz="1000" b="1" cap="all">
                <a:solidFill>
                  <a:schemeClr val="tx2"/>
                </a:solidFill>
                <a:latin typeface="Arial Black"/>
                <a:cs typeface="Arial Black"/>
              </a:defRPr>
            </a:lvl1pPr>
            <a:lvl2pPr marL="361950" indent="0">
              <a:buFont typeface="Arial"/>
              <a:buNone/>
              <a:defRPr sz="900" b="1">
                <a:solidFill>
                  <a:schemeClr val="tx2"/>
                </a:solidFill>
              </a:defRPr>
            </a:lvl2pPr>
            <a:lvl3pPr marL="806450" indent="0">
              <a:buFont typeface="Arial"/>
              <a:buNone/>
              <a:defRPr sz="900" b="1">
                <a:solidFill>
                  <a:schemeClr val="tx2"/>
                </a:solidFill>
              </a:defRPr>
            </a:lvl3pPr>
            <a:lvl4pPr marL="1257300" indent="0">
              <a:buFont typeface="Arial"/>
              <a:buNone/>
              <a:defRPr sz="900" b="1">
                <a:solidFill>
                  <a:schemeClr val="tx2"/>
                </a:solidFill>
              </a:defRPr>
            </a:lvl4pPr>
            <a:lvl5pPr marL="1701800" indent="0">
              <a:buFont typeface="Arial"/>
              <a:buNone/>
              <a:defRPr sz="900" b="1">
                <a:solidFill>
                  <a:schemeClr val="tx2"/>
                </a:solidFill>
              </a:defRPr>
            </a:lvl5pPr>
          </a:lstStyle>
          <a:p>
            <a:pPr lvl="0"/>
            <a:r>
              <a:rPr lang="nl-NL" dirty="0" smtClean="0"/>
              <a:t>Klik om titel aan te passen</a:t>
            </a:r>
          </a:p>
        </p:txBody>
      </p:sp>
      <p:sp>
        <p:nvSpPr>
          <p:cNvPr id="125" name="Tijdelijke aanduiding voor afbeelding 157"/>
          <p:cNvSpPr>
            <a:spLocks noGrp="1"/>
          </p:cNvSpPr>
          <p:nvPr>
            <p:ph type="pic" sz="quarter" idx="40"/>
          </p:nvPr>
        </p:nvSpPr>
        <p:spPr>
          <a:xfrm>
            <a:off x="7311893" y="5323179"/>
            <a:ext cx="1224136" cy="835200"/>
          </a:xfrm>
        </p:spPr>
        <p:txBody>
          <a:bodyPr/>
          <a:lstStyle>
            <a:lvl1pPr marL="0" indent="0">
              <a:lnSpc>
                <a:spcPct val="100000"/>
              </a:lnSpc>
              <a:buFont typeface="Arial"/>
              <a:buNone/>
              <a:defRPr sz="550"/>
            </a:lvl1pPr>
          </a:lstStyle>
          <a:p>
            <a:endParaRPr lang="nl-NL"/>
          </a:p>
        </p:txBody>
      </p:sp>
      <p:pic>
        <p:nvPicPr>
          <p:cNvPr id="126" name="Afbeelding 12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01417" y="4804519"/>
            <a:ext cx="34612" cy="126000"/>
          </a:xfrm>
          <a:prstGeom prst="rect">
            <a:avLst/>
          </a:prstGeom>
        </p:spPr>
      </p:pic>
      <p:sp>
        <p:nvSpPr>
          <p:cNvPr id="2" name="Tijdelijke aanduiding voor datum 1"/>
          <p:cNvSpPr>
            <a:spLocks noGrp="1"/>
          </p:cNvSpPr>
          <p:nvPr>
            <p:ph type="dt" sz="half" idx="41"/>
          </p:nvPr>
        </p:nvSpPr>
        <p:spPr/>
        <p:txBody>
          <a:bodyPr/>
          <a:lstStyle/>
          <a:p>
            <a:r>
              <a:rPr lang="nl-NL" dirty="0" smtClean="0"/>
              <a:t>dinsdag 21 april 2015</a:t>
            </a:r>
            <a:endParaRPr lang="nl-NL" dirty="0"/>
          </a:p>
        </p:txBody>
      </p:sp>
      <p:sp>
        <p:nvSpPr>
          <p:cNvPr id="3" name="Tijdelijke aanduiding voor voettekst 2"/>
          <p:cNvSpPr>
            <a:spLocks noGrp="1"/>
          </p:cNvSpPr>
          <p:nvPr>
            <p:ph type="ftr" sz="quarter" idx="42"/>
          </p:nvPr>
        </p:nvSpPr>
        <p:spPr/>
        <p:txBody>
          <a:bodyPr/>
          <a:lstStyle/>
          <a:p>
            <a:fld id="{B94021A5-B97E-46C1-8AF5-93E56A6E1500}" type="slidenum">
              <a:rPr lang="nl-NL" smtClean="0"/>
              <a:t>‹#›</a:t>
            </a:fld>
            <a:r>
              <a:rPr lang="nl-NL" dirty="0" smtClean="0"/>
              <a:t> | Smart &amp; Secure </a:t>
            </a:r>
            <a:r>
              <a:rPr lang="nl-NL" dirty="0" err="1" smtClean="0"/>
              <a:t>Cities</a:t>
            </a:r>
            <a:endParaRPr lang="nl-NL" dirty="0"/>
          </a:p>
        </p:txBody>
      </p:sp>
    </p:spTree>
    <p:extLst>
      <p:ext uri="{BB962C8B-B14F-4D97-AF65-F5344CB8AC3E}">
        <p14:creationId xmlns:p14="http://schemas.microsoft.com/office/powerpoint/2010/main" val="3296008366"/>
      </p:ext>
    </p:extLst>
  </p:cSld>
  <p:clrMapOvr>
    <a:masterClrMapping/>
  </p:clrMapOvr>
  <p:transition spd="slow">
    <p:fade thruBlk="1"/>
  </p:transition>
  <p:timing>
    <p:tnLst>
      <p:par>
        <p:cTn id="1" dur="indefinite" restart="never" nodeType="tmRoot"/>
      </p:par>
    </p:tnLst>
  </p:timing>
  <p:hf sldNum="0" hd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owcase Navigation 6">
    <p:spTree>
      <p:nvGrpSpPr>
        <p:cNvPr id="1" name=""/>
        <p:cNvGrpSpPr/>
        <p:nvPr/>
      </p:nvGrpSpPr>
      <p:grpSpPr>
        <a:xfrm>
          <a:off x="0" y="0"/>
          <a:ext cx="0" cy="0"/>
          <a:chOff x="0" y="0"/>
          <a:chExt cx="0" cy="0"/>
        </a:xfrm>
      </p:grpSpPr>
      <p:pic>
        <p:nvPicPr>
          <p:cNvPr id="10" name="Afbeelding 9" descr="tno_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jdelijke aanduiding voor dianummer 5"/>
          <p:cNvSpPr>
            <a:spLocks noGrp="1"/>
          </p:cNvSpPr>
          <p:nvPr>
            <p:ph type="sldNum" sz="quarter" idx="12"/>
          </p:nvPr>
        </p:nvSpPr>
        <p:spPr>
          <a:xfrm>
            <a:off x="556486" y="6525344"/>
            <a:ext cx="1800000" cy="168990"/>
          </a:xfrm>
        </p:spPr>
        <p:txBody>
          <a:bodyPr/>
          <a:lstStyle/>
          <a:p>
            <a:fld id="{52236286-4DC8-46DE-9269-8F728FBC0641}" type="slidenum">
              <a:rPr lang="nl-NL" smtClean="0"/>
              <a:t>‹#›</a:t>
            </a:fld>
            <a:endParaRPr lang="nl-NL" dirty="0"/>
          </a:p>
        </p:txBody>
      </p:sp>
      <p:sp>
        <p:nvSpPr>
          <p:cNvPr id="66" name="Rechthoek 65"/>
          <p:cNvSpPr/>
          <p:nvPr userDrawn="1"/>
        </p:nvSpPr>
        <p:spPr>
          <a:xfrm>
            <a:off x="561777" y="1192928"/>
            <a:ext cx="2484000" cy="1537200"/>
          </a:xfrm>
          <a:prstGeom prst="rect">
            <a:avLst/>
          </a:prstGeom>
          <a:noFill/>
          <a:ln w="3810">
            <a:solidFill>
              <a:schemeClr val="bg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p>
        </p:txBody>
      </p:sp>
      <p:sp>
        <p:nvSpPr>
          <p:cNvPr id="67" name="Tijdelijke aanduiding voor tekst 159"/>
          <p:cNvSpPr>
            <a:spLocks noGrp="1"/>
          </p:cNvSpPr>
          <p:nvPr>
            <p:ph type="body" sz="quarter" idx="11" hasCustomPrompt="1"/>
          </p:nvPr>
        </p:nvSpPr>
        <p:spPr>
          <a:xfrm>
            <a:off x="654540" y="1268565"/>
            <a:ext cx="2117260" cy="456366"/>
          </a:xfrm>
        </p:spPr>
        <p:txBody>
          <a:bodyPr anchor="t"/>
          <a:lstStyle>
            <a:lvl1pPr marL="0" indent="0">
              <a:lnSpc>
                <a:spcPct val="100000"/>
              </a:lnSpc>
              <a:buFont typeface="Arial"/>
              <a:buNone/>
              <a:defRPr sz="1000" b="1" cap="all">
                <a:solidFill>
                  <a:schemeClr val="tx2"/>
                </a:solidFill>
                <a:latin typeface="Arial Black"/>
                <a:cs typeface="Arial Black"/>
              </a:defRPr>
            </a:lvl1pPr>
            <a:lvl2pPr marL="361950" indent="0">
              <a:buFont typeface="Arial"/>
              <a:buNone/>
              <a:defRPr sz="900" b="1">
                <a:solidFill>
                  <a:schemeClr val="tx2"/>
                </a:solidFill>
              </a:defRPr>
            </a:lvl2pPr>
            <a:lvl3pPr marL="806450" indent="0">
              <a:buFont typeface="Arial"/>
              <a:buNone/>
              <a:defRPr sz="900" b="1">
                <a:solidFill>
                  <a:schemeClr val="tx2"/>
                </a:solidFill>
              </a:defRPr>
            </a:lvl3pPr>
            <a:lvl4pPr marL="1257300" indent="0">
              <a:buFont typeface="Arial"/>
              <a:buNone/>
              <a:defRPr sz="900" b="1">
                <a:solidFill>
                  <a:schemeClr val="tx2"/>
                </a:solidFill>
              </a:defRPr>
            </a:lvl4pPr>
            <a:lvl5pPr marL="1701800" indent="0">
              <a:buFont typeface="Arial"/>
              <a:buNone/>
              <a:defRPr sz="900" b="1">
                <a:solidFill>
                  <a:schemeClr val="tx2"/>
                </a:solidFill>
              </a:defRPr>
            </a:lvl5pPr>
          </a:lstStyle>
          <a:p>
            <a:pPr lvl="0"/>
            <a:r>
              <a:rPr lang="nl-NL" dirty="0" smtClean="0"/>
              <a:t>Klik om titel aan te passen</a:t>
            </a:r>
          </a:p>
        </p:txBody>
      </p:sp>
      <p:sp>
        <p:nvSpPr>
          <p:cNvPr id="68" name="Tijdelijke aanduiding voor afbeelding 157"/>
          <p:cNvSpPr>
            <a:spLocks noGrp="1"/>
          </p:cNvSpPr>
          <p:nvPr>
            <p:ph type="pic" sz="quarter" idx="10"/>
          </p:nvPr>
        </p:nvSpPr>
        <p:spPr>
          <a:xfrm>
            <a:off x="654540" y="1799471"/>
            <a:ext cx="2293200" cy="835200"/>
          </a:xfrm>
        </p:spPr>
        <p:txBody>
          <a:bodyPr/>
          <a:lstStyle>
            <a:lvl1pPr marL="0" indent="0">
              <a:lnSpc>
                <a:spcPct val="100000"/>
              </a:lnSpc>
              <a:buFont typeface="Arial"/>
              <a:buNone/>
              <a:defRPr sz="550"/>
            </a:lvl1pPr>
          </a:lstStyle>
          <a:p>
            <a:endParaRPr lang="nl-NL" dirty="0"/>
          </a:p>
        </p:txBody>
      </p:sp>
      <p:pic>
        <p:nvPicPr>
          <p:cNvPr id="69" name="Afbeelding 6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91746" y="1280811"/>
            <a:ext cx="34612" cy="126000"/>
          </a:xfrm>
          <a:prstGeom prst="rect">
            <a:avLst/>
          </a:prstGeom>
        </p:spPr>
      </p:pic>
      <p:sp>
        <p:nvSpPr>
          <p:cNvPr id="150" name="Rechthoek 149"/>
          <p:cNvSpPr/>
          <p:nvPr userDrawn="1"/>
        </p:nvSpPr>
        <p:spPr>
          <a:xfrm>
            <a:off x="3320306" y="1196752"/>
            <a:ext cx="2484000" cy="1537200"/>
          </a:xfrm>
          <a:prstGeom prst="rect">
            <a:avLst/>
          </a:prstGeom>
          <a:noFill/>
          <a:ln w="3810">
            <a:solidFill>
              <a:schemeClr val="bg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p>
        </p:txBody>
      </p:sp>
      <p:sp>
        <p:nvSpPr>
          <p:cNvPr id="151" name="Tijdelijke aanduiding voor tekst 159"/>
          <p:cNvSpPr>
            <a:spLocks noGrp="1"/>
          </p:cNvSpPr>
          <p:nvPr>
            <p:ph type="body" sz="quarter" idx="13" hasCustomPrompt="1"/>
          </p:nvPr>
        </p:nvSpPr>
        <p:spPr>
          <a:xfrm>
            <a:off x="3413069" y="1272389"/>
            <a:ext cx="2117260" cy="456366"/>
          </a:xfrm>
        </p:spPr>
        <p:txBody>
          <a:bodyPr anchor="t"/>
          <a:lstStyle>
            <a:lvl1pPr marL="0" indent="0">
              <a:lnSpc>
                <a:spcPct val="100000"/>
              </a:lnSpc>
              <a:buFont typeface="Arial"/>
              <a:buNone/>
              <a:defRPr sz="1000" b="1" cap="all">
                <a:solidFill>
                  <a:schemeClr val="tx2"/>
                </a:solidFill>
                <a:latin typeface="Arial Black"/>
                <a:cs typeface="Arial Black"/>
              </a:defRPr>
            </a:lvl1pPr>
            <a:lvl2pPr marL="361950" indent="0">
              <a:buFont typeface="Arial"/>
              <a:buNone/>
              <a:defRPr sz="900" b="1">
                <a:solidFill>
                  <a:schemeClr val="tx2"/>
                </a:solidFill>
              </a:defRPr>
            </a:lvl2pPr>
            <a:lvl3pPr marL="806450" indent="0">
              <a:buFont typeface="Arial"/>
              <a:buNone/>
              <a:defRPr sz="900" b="1">
                <a:solidFill>
                  <a:schemeClr val="tx2"/>
                </a:solidFill>
              </a:defRPr>
            </a:lvl3pPr>
            <a:lvl4pPr marL="1257300" indent="0">
              <a:buFont typeface="Arial"/>
              <a:buNone/>
              <a:defRPr sz="900" b="1">
                <a:solidFill>
                  <a:schemeClr val="tx2"/>
                </a:solidFill>
              </a:defRPr>
            </a:lvl4pPr>
            <a:lvl5pPr marL="1701800" indent="0">
              <a:buFont typeface="Arial"/>
              <a:buNone/>
              <a:defRPr sz="900" b="1">
                <a:solidFill>
                  <a:schemeClr val="tx2"/>
                </a:solidFill>
              </a:defRPr>
            </a:lvl5pPr>
          </a:lstStyle>
          <a:p>
            <a:pPr lvl="0"/>
            <a:r>
              <a:rPr lang="nl-NL" dirty="0" smtClean="0"/>
              <a:t>Klik om titel aan te passen</a:t>
            </a:r>
          </a:p>
        </p:txBody>
      </p:sp>
      <p:sp>
        <p:nvSpPr>
          <p:cNvPr id="152" name="Tijdelijke aanduiding voor afbeelding 157"/>
          <p:cNvSpPr>
            <a:spLocks noGrp="1"/>
          </p:cNvSpPr>
          <p:nvPr>
            <p:ph type="pic" sz="quarter" idx="14"/>
          </p:nvPr>
        </p:nvSpPr>
        <p:spPr>
          <a:xfrm>
            <a:off x="3413069" y="1803295"/>
            <a:ext cx="2293200" cy="835200"/>
          </a:xfrm>
        </p:spPr>
        <p:txBody>
          <a:bodyPr/>
          <a:lstStyle>
            <a:lvl1pPr marL="0" indent="0">
              <a:lnSpc>
                <a:spcPct val="100000"/>
              </a:lnSpc>
              <a:buFont typeface="Arial"/>
              <a:buNone/>
              <a:defRPr sz="550"/>
            </a:lvl1pPr>
          </a:lstStyle>
          <a:p>
            <a:endParaRPr lang="nl-NL" dirty="0"/>
          </a:p>
        </p:txBody>
      </p:sp>
      <p:pic>
        <p:nvPicPr>
          <p:cNvPr id="153" name="Afbeelding 15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650275" y="1284635"/>
            <a:ext cx="34612" cy="126000"/>
          </a:xfrm>
          <a:prstGeom prst="rect">
            <a:avLst/>
          </a:prstGeom>
        </p:spPr>
      </p:pic>
      <p:sp>
        <p:nvSpPr>
          <p:cNvPr id="154" name="Rechthoek 153"/>
          <p:cNvSpPr/>
          <p:nvPr userDrawn="1"/>
        </p:nvSpPr>
        <p:spPr>
          <a:xfrm>
            <a:off x="6080190" y="1196752"/>
            <a:ext cx="2484000" cy="1537200"/>
          </a:xfrm>
          <a:prstGeom prst="rect">
            <a:avLst/>
          </a:prstGeom>
          <a:noFill/>
          <a:ln w="3810">
            <a:solidFill>
              <a:schemeClr val="bg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p>
        </p:txBody>
      </p:sp>
      <p:sp>
        <p:nvSpPr>
          <p:cNvPr id="155" name="Tijdelijke aanduiding voor tekst 159"/>
          <p:cNvSpPr>
            <a:spLocks noGrp="1"/>
          </p:cNvSpPr>
          <p:nvPr>
            <p:ph type="body" sz="quarter" idx="15" hasCustomPrompt="1"/>
          </p:nvPr>
        </p:nvSpPr>
        <p:spPr>
          <a:xfrm>
            <a:off x="6172953" y="1272389"/>
            <a:ext cx="2117260" cy="456366"/>
          </a:xfrm>
        </p:spPr>
        <p:txBody>
          <a:bodyPr anchor="t"/>
          <a:lstStyle>
            <a:lvl1pPr marL="0" indent="0">
              <a:lnSpc>
                <a:spcPct val="100000"/>
              </a:lnSpc>
              <a:buFont typeface="Arial"/>
              <a:buNone/>
              <a:defRPr sz="1000" b="1" cap="all">
                <a:solidFill>
                  <a:schemeClr val="tx2"/>
                </a:solidFill>
                <a:latin typeface="Arial Black"/>
                <a:cs typeface="Arial Black"/>
              </a:defRPr>
            </a:lvl1pPr>
            <a:lvl2pPr marL="361950" indent="0">
              <a:buFont typeface="Arial"/>
              <a:buNone/>
              <a:defRPr sz="900" b="1">
                <a:solidFill>
                  <a:schemeClr val="tx2"/>
                </a:solidFill>
              </a:defRPr>
            </a:lvl2pPr>
            <a:lvl3pPr marL="806450" indent="0">
              <a:buFont typeface="Arial"/>
              <a:buNone/>
              <a:defRPr sz="900" b="1">
                <a:solidFill>
                  <a:schemeClr val="tx2"/>
                </a:solidFill>
              </a:defRPr>
            </a:lvl3pPr>
            <a:lvl4pPr marL="1257300" indent="0">
              <a:buFont typeface="Arial"/>
              <a:buNone/>
              <a:defRPr sz="900" b="1">
                <a:solidFill>
                  <a:schemeClr val="tx2"/>
                </a:solidFill>
              </a:defRPr>
            </a:lvl4pPr>
            <a:lvl5pPr marL="1701800" indent="0">
              <a:buFont typeface="Arial"/>
              <a:buNone/>
              <a:defRPr sz="900" b="1">
                <a:solidFill>
                  <a:schemeClr val="tx2"/>
                </a:solidFill>
              </a:defRPr>
            </a:lvl5pPr>
          </a:lstStyle>
          <a:p>
            <a:pPr lvl="0"/>
            <a:r>
              <a:rPr lang="nl-NL" dirty="0" smtClean="0"/>
              <a:t>Klik om titel aan te passen</a:t>
            </a:r>
          </a:p>
        </p:txBody>
      </p:sp>
      <p:sp>
        <p:nvSpPr>
          <p:cNvPr id="156" name="Tijdelijke aanduiding voor afbeelding 157"/>
          <p:cNvSpPr>
            <a:spLocks noGrp="1"/>
          </p:cNvSpPr>
          <p:nvPr>
            <p:ph type="pic" sz="quarter" idx="16"/>
          </p:nvPr>
        </p:nvSpPr>
        <p:spPr>
          <a:xfrm>
            <a:off x="6172953" y="1803295"/>
            <a:ext cx="2293200" cy="835200"/>
          </a:xfrm>
        </p:spPr>
        <p:txBody>
          <a:bodyPr/>
          <a:lstStyle>
            <a:lvl1pPr marL="0" indent="0">
              <a:lnSpc>
                <a:spcPct val="100000"/>
              </a:lnSpc>
              <a:buFont typeface="Arial"/>
              <a:buNone/>
              <a:defRPr sz="550"/>
            </a:lvl1pPr>
          </a:lstStyle>
          <a:p>
            <a:endParaRPr lang="nl-NL" dirty="0"/>
          </a:p>
        </p:txBody>
      </p:sp>
      <p:pic>
        <p:nvPicPr>
          <p:cNvPr id="157" name="Afbeelding 15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410159" y="1284635"/>
            <a:ext cx="34612" cy="126000"/>
          </a:xfrm>
          <a:prstGeom prst="rect">
            <a:avLst/>
          </a:prstGeom>
        </p:spPr>
      </p:pic>
      <p:sp>
        <p:nvSpPr>
          <p:cNvPr id="158" name="Rechthoek 157"/>
          <p:cNvSpPr/>
          <p:nvPr userDrawn="1"/>
        </p:nvSpPr>
        <p:spPr>
          <a:xfrm>
            <a:off x="567110" y="2959869"/>
            <a:ext cx="2484000" cy="1537200"/>
          </a:xfrm>
          <a:prstGeom prst="rect">
            <a:avLst/>
          </a:prstGeom>
          <a:noFill/>
          <a:ln w="3810">
            <a:solidFill>
              <a:schemeClr val="bg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p>
        </p:txBody>
      </p:sp>
      <p:sp>
        <p:nvSpPr>
          <p:cNvPr id="159" name="Tijdelijke aanduiding voor tekst 159"/>
          <p:cNvSpPr>
            <a:spLocks noGrp="1"/>
          </p:cNvSpPr>
          <p:nvPr>
            <p:ph type="body" sz="quarter" idx="17" hasCustomPrompt="1"/>
          </p:nvPr>
        </p:nvSpPr>
        <p:spPr>
          <a:xfrm>
            <a:off x="659873" y="3035506"/>
            <a:ext cx="2117260" cy="456366"/>
          </a:xfrm>
        </p:spPr>
        <p:txBody>
          <a:bodyPr anchor="t"/>
          <a:lstStyle>
            <a:lvl1pPr marL="0" indent="0">
              <a:lnSpc>
                <a:spcPct val="100000"/>
              </a:lnSpc>
              <a:buFont typeface="Arial"/>
              <a:buNone/>
              <a:defRPr sz="1000" b="1" cap="all">
                <a:solidFill>
                  <a:schemeClr val="tx2"/>
                </a:solidFill>
                <a:latin typeface="Arial Black"/>
                <a:cs typeface="Arial Black"/>
              </a:defRPr>
            </a:lvl1pPr>
            <a:lvl2pPr marL="361950" indent="0">
              <a:buFont typeface="Arial"/>
              <a:buNone/>
              <a:defRPr sz="900" b="1">
                <a:solidFill>
                  <a:schemeClr val="tx2"/>
                </a:solidFill>
              </a:defRPr>
            </a:lvl2pPr>
            <a:lvl3pPr marL="806450" indent="0">
              <a:buFont typeface="Arial"/>
              <a:buNone/>
              <a:defRPr sz="900" b="1">
                <a:solidFill>
                  <a:schemeClr val="tx2"/>
                </a:solidFill>
              </a:defRPr>
            </a:lvl3pPr>
            <a:lvl4pPr marL="1257300" indent="0">
              <a:buFont typeface="Arial"/>
              <a:buNone/>
              <a:defRPr sz="900" b="1">
                <a:solidFill>
                  <a:schemeClr val="tx2"/>
                </a:solidFill>
              </a:defRPr>
            </a:lvl4pPr>
            <a:lvl5pPr marL="1701800" indent="0">
              <a:buFont typeface="Arial"/>
              <a:buNone/>
              <a:defRPr sz="900" b="1">
                <a:solidFill>
                  <a:schemeClr val="tx2"/>
                </a:solidFill>
              </a:defRPr>
            </a:lvl5pPr>
          </a:lstStyle>
          <a:p>
            <a:pPr lvl="0"/>
            <a:r>
              <a:rPr lang="nl-NL" dirty="0" smtClean="0"/>
              <a:t>Klik om titel aan te passen</a:t>
            </a:r>
          </a:p>
        </p:txBody>
      </p:sp>
      <p:sp>
        <p:nvSpPr>
          <p:cNvPr id="160" name="Tijdelijke aanduiding voor afbeelding 157"/>
          <p:cNvSpPr>
            <a:spLocks noGrp="1"/>
          </p:cNvSpPr>
          <p:nvPr>
            <p:ph type="pic" sz="quarter" idx="18"/>
          </p:nvPr>
        </p:nvSpPr>
        <p:spPr>
          <a:xfrm>
            <a:off x="659873" y="3566412"/>
            <a:ext cx="2293200" cy="835200"/>
          </a:xfrm>
        </p:spPr>
        <p:txBody>
          <a:bodyPr/>
          <a:lstStyle>
            <a:lvl1pPr marL="0" indent="0">
              <a:lnSpc>
                <a:spcPct val="100000"/>
              </a:lnSpc>
              <a:buFont typeface="Arial"/>
              <a:buNone/>
              <a:defRPr sz="550"/>
            </a:lvl1pPr>
          </a:lstStyle>
          <a:p>
            <a:endParaRPr lang="nl-NL" dirty="0"/>
          </a:p>
        </p:txBody>
      </p:sp>
      <p:pic>
        <p:nvPicPr>
          <p:cNvPr id="161" name="Afbeelding 16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97079" y="3047752"/>
            <a:ext cx="34612" cy="126000"/>
          </a:xfrm>
          <a:prstGeom prst="rect">
            <a:avLst/>
          </a:prstGeom>
        </p:spPr>
      </p:pic>
      <p:sp>
        <p:nvSpPr>
          <p:cNvPr id="162" name="Rechthoek 161"/>
          <p:cNvSpPr/>
          <p:nvPr userDrawn="1"/>
        </p:nvSpPr>
        <p:spPr>
          <a:xfrm>
            <a:off x="3325639" y="2963693"/>
            <a:ext cx="2484000" cy="1537200"/>
          </a:xfrm>
          <a:prstGeom prst="rect">
            <a:avLst/>
          </a:prstGeom>
          <a:noFill/>
          <a:ln w="3810">
            <a:solidFill>
              <a:schemeClr val="bg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p>
        </p:txBody>
      </p:sp>
      <p:sp>
        <p:nvSpPr>
          <p:cNvPr id="163" name="Tijdelijke aanduiding voor tekst 159"/>
          <p:cNvSpPr>
            <a:spLocks noGrp="1"/>
          </p:cNvSpPr>
          <p:nvPr>
            <p:ph type="body" sz="quarter" idx="19" hasCustomPrompt="1"/>
          </p:nvPr>
        </p:nvSpPr>
        <p:spPr>
          <a:xfrm>
            <a:off x="3418402" y="3039330"/>
            <a:ext cx="2117260" cy="456366"/>
          </a:xfrm>
        </p:spPr>
        <p:txBody>
          <a:bodyPr anchor="t"/>
          <a:lstStyle>
            <a:lvl1pPr marL="0" indent="0">
              <a:lnSpc>
                <a:spcPct val="100000"/>
              </a:lnSpc>
              <a:buFont typeface="Arial"/>
              <a:buNone/>
              <a:defRPr sz="1000" b="1" cap="all">
                <a:solidFill>
                  <a:schemeClr val="tx2"/>
                </a:solidFill>
                <a:latin typeface="Arial Black"/>
                <a:cs typeface="Arial Black"/>
              </a:defRPr>
            </a:lvl1pPr>
            <a:lvl2pPr marL="361950" indent="0">
              <a:buFont typeface="Arial"/>
              <a:buNone/>
              <a:defRPr sz="900" b="1">
                <a:solidFill>
                  <a:schemeClr val="tx2"/>
                </a:solidFill>
              </a:defRPr>
            </a:lvl2pPr>
            <a:lvl3pPr marL="806450" indent="0">
              <a:buFont typeface="Arial"/>
              <a:buNone/>
              <a:defRPr sz="900" b="1">
                <a:solidFill>
                  <a:schemeClr val="tx2"/>
                </a:solidFill>
              </a:defRPr>
            </a:lvl3pPr>
            <a:lvl4pPr marL="1257300" indent="0">
              <a:buFont typeface="Arial"/>
              <a:buNone/>
              <a:defRPr sz="900" b="1">
                <a:solidFill>
                  <a:schemeClr val="tx2"/>
                </a:solidFill>
              </a:defRPr>
            </a:lvl4pPr>
            <a:lvl5pPr marL="1701800" indent="0">
              <a:buFont typeface="Arial"/>
              <a:buNone/>
              <a:defRPr sz="900" b="1">
                <a:solidFill>
                  <a:schemeClr val="tx2"/>
                </a:solidFill>
              </a:defRPr>
            </a:lvl5pPr>
          </a:lstStyle>
          <a:p>
            <a:pPr lvl="0"/>
            <a:r>
              <a:rPr lang="nl-NL" dirty="0" smtClean="0"/>
              <a:t>Klik om titel aan te passen</a:t>
            </a:r>
          </a:p>
        </p:txBody>
      </p:sp>
      <p:sp>
        <p:nvSpPr>
          <p:cNvPr id="164" name="Tijdelijke aanduiding voor afbeelding 157"/>
          <p:cNvSpPr>
            <a:spLocks noGrp="1"/>
          </p:cNvSpPr>
          <p:nvPr>
            <p:ph type="pic" sz="quarter" idx="20"/>
          </p:nvPr>
        </p:nvSpPr>
        <p:spPr>
          <a:xfrm>
            <a:off x="3418402" y="3570236"/>
            <a:ext cx="2293200" cy="835200"/>
          </a:xfrm>
        </p:spPr>
        <p:txBody>
          <a:bodyPr/>
          <a:lstStyle>
            <a:lvl1pPr marL="0" indent="0">
              <a:lnSpc>
                <a:spcPct val="100000"/>
              </a:lnSpc>
              <a:buFont typeface="Arial"/>
              <a:buNone/>
              <a:defRPr sz="550"/>
            </a:lvl1pPr>
          </a:lstStyle>
          <a:p>
            <a:endParaRPr lang="nl-NL" dirty="0"/>
          </a:p>
        </p:txBody>
      </p:sp>
      <p:pic>
        <p:nvPicPr>
          <p:cNvPr id="165" name="Afbeelding 16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655608" y="3051576"/>
            <a:ext cx="34612" cy="126000"/>
          </a:xfrm>
          <a:prstGeom prst="rect">
            <a:avLst/>
          </a:prstGeom>
        </p:spPr>
      </p:pic>
      <p:sp>
        <p:nvSpPr>
          <p:cNvPr id="166" name="Rechthoek 165"/>
          <p:cNvSpPr/>
          <p:nvPr userDrawn="1"/>
        </p:nvSpPr>
        <p:spPr>
          <a:xfrm>
            <a:off x="6085523" y="2963693"/>
            <a:ext cx="2484000" cy="1537200"/>
          </a:xfrm>
          <a:prstGeom prst="rect">
            <a:avLst/>
          </a:prstGeom>
          <a:noFill/>
          <a:ln w="3810">
            <a:solidFill>
              <a:schemeClr val="bg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p>
        </p:txBody>
      </p:sp>
      <p:sp>
        <p:nvSpPr>
          <p:cNvPr id="167" name="Tijdelijke aanduiding voor tekst 159"/>
          <p:cNvSpPr>
            <a:spLocks noGrp="1"/>
          </p:cNvSpPr>
          <p:nvPr>
            <p:ph type="body" sz="quarter" idx="21" hasCustomPrompt="1"/>
          </p:nvPr>
        </p:nvSpPr>
        <p:spPr>
          <a:xfrm>
            <a:off x="6178286" y="3039330"/>
            <a:ext cx="2117260" cy="456366"/>
          </a:xfrm>
        </p:spPr>
        <p:txBody>
          <a:bodyPr anchor="t"/>
          <a:lstStyle>
            <a:lvl1pPr marL="0" indent="0">
              <a:lnSpc>
                <a:spcPct val="100000"/>
              </a:lnSpc>
              <a:buFont typeface="Arial"/>
              <a:buNone/>
              <a:defRPr sz="1000" b="1" cap="all">
                <a:solidFill>
                  <a:schemeClr val="tx2"/>
                </a:solidFill>
                <a:latin typeface="Arial Black"/>
                <a:cs typeface="Arial Black"/>
              </a:defRPr>
            </a:lvl1pPr>
            <a:lvl2pPr marL="361950" indent="0">
              <a:buFont typeface="Arial"/>
              <a:buNone/>
              <a:defRPr sz="900" b="1">
                <a:solidFill>
                  <a:schemeClr val="tx2"/>
                </a:solidFill>
              </a:defRPr>
            </a:lvl2pPr>
            <a:lvl3pPr marL="806450" indent="0">
              <a:buFont typeface="Arial"/>
              <a:buNone/>
              <a:defRPr sz="900" b="1">
                <a:solidFill>
                  <a:schemeClr val="tx2"/>
                </a:solidFill>
              </a:defRPr>
            </a:lvl3pPr>
            <a:lvl4pPr marL="1257300" indent="0">
              <a:buFont typeface="Arial"/>
              <a:buNone/>
              <a:defRPr sz="900" b="1">
                <a:solidFill>
                  <a:schemeClr val="tx2"/>
                </a:solidFill>
              </a:defRPr>
            </a:lvl4pPr>
            <a:lvl5pPr marL="1701800" indent="0">
              <a:buFont typeface="Arial"/>
              <a:buNone/>
              <a:defRPr sz="900" b="1">
                <a:solidFill>
                  <a:schemeClr val="tx2"/>
                </a:solidFill>
              </a:defRPr>
            </a:lvl5pPr>
          </a:lstStyle>
          <a:p>
            <a:pPr lvl="0"/>
            <a:r>
              <a:rPr lang="nl-NL" dirty="0" smtClean="0"/>
              <a:t>Klik om titel aan te passen</a:t>
            </a:r>
          </a:p>
        </p:txBody>
      </p:sp>
      <p:sp>
        <p:nvSpPr>
          <p:cNvPr id="168" name="Tijdelijke aanduiding voor afbeelding 157"/>
          <p:cNvSpPr>
            <a:spLocks noGrp="1"/>
          </p:cNvSpPr>
          <p:nvPr>
            <p:ph type="pic" sz="quarter" idx="22"/>
          </p:nvPr>
        </p:nvSpPr>
        <p:spPr>
          <a:xfrm>
            <a:off x="6178286" y="3570236"/>
            <a:ext cx="2293200" cy="835200"/>
          </a:xfrm>
        </p:spPr>
        <p:txBody>
          <a:bodyPr/>
          <a:lstStyle>
            <a:lvl1pPr marL="0" indent="0">
              <a:lnSpc>
                <a:spcPct val="100000"/>
              </a:lnSpc>
              <a:buFont typeface="Arial"/>
              <a:buNone/>
              <a:defRPr sz="550"/>
            </a:lvl1pPr>
          </a:lstStyle>
          <a:p>
            <a:endParaRPr lang="nl-NL" dirty="0"/>
          </a:p>
        </p:txBody>
      </p:sp>
      <p:pic>
        <p:nvPicPr>
          <p:cNvPr id="169" name="Afbeelding 16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415492" y="3051576"/>
            <a:ext cx="34612" cy="126000"/>
          </a:xfrm>
          <a:prstGeom prst="rect">
            <a:avLst/>
          </a:prstGeom>
        </p:spPr>
      </p:pic>
      <p:sp>
        <p:nvSpPr>
          <p:cNvPr id="170" name="Rechthoek 169"/>
          <p:cNvSpPr/>
          <p:nvPr userDrawn="1"/>
        </p:nvSpPr>
        <p:spPr>
          <a:xfrm>
            <a:off x="570285" y="4715619"/>
            <a:ext cx="2484000" cy="1537200"/>
          </a:xfrm>
          <a:prstGeom prst="rect">
            <a:avLst/>
          </a:prstGeom>
          <a:noFill/>
          <a:ln w="3810">
            <a:solidFill>
              <a:schemeClr val="bg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p>
        </p:txBody>
      </p:sp>
      <p:sp>
        <p:nvSpPr>
          <p:cNvPr id="171" name="Tijdelijke aanduiding voor tekst 159"/>
          <p:cNvSpPr>
            <a:spLocks noGrp="1"/>
          </p:cNvSpPr>
          <p:nvPr>
            <p:ph type="body" sz="quarter" idx="23" hasCustomPrompt="1"/>
          </p:nvPr>
        </p:nvSpPr>
        <p:spPr>
          <a:xfrm>
            <a:off x="663048" y="4791256"/>
            <a:ext cx="2117260" cy="456366"/>
          </a:xfrm>
        </p:spPr>
        <p:txBody>
          <a:bodyPr anchor="t"/>
          <a:lstStyle>
            <a:lvl1pPr marL="0" indent="0">
              <a:lnSpc>
                <a:spcPct val="100000"/>
              </a:lnSpc>
              <a:buFont typeface="Arial"/>
              <a:buNone/>
              <a:defRPr sz="1000" b="1" cap="all">
                <a:solidFill>
                  <a:schemeClr val="tx2"/>
                </a:solidFill>
                <a:latin typeface="Arial Black"/>
                <a:cs typeface="Arial Black"/>
              </a:defRPr>
            </a:lvl1pPr>
            <a:lvl2pPr marL="361950" indent="0">
              <a:buFont typeface="Arial"/>
              <a:buNone/>
              <a:defRPr sz="900" b="1">
                <a:solidFill>
                  <a:schemeClr val="tx2"/>
                </a:solidFill>
              </a:defRPr>
            </a:lvl2pPr>
            <a:lvl3pPr marL="806450" indent="0">
              <a:buFont typeface="Arial"/>
              <a:buNone/>
              <a:defRPr sz="900" b="1">
                <a:solidFill>
                  <a:schemeClr val="tx2"/>
                </a:solidFill>
              </a:defRPr>
            </a:lvl3pPr>
            <a:lvl4pPr marL="1257300" indent="0">
              <a:buFont typeface="Arial"/>
              <a:buNone/>
              <a:defRPr sz="900" b="1">
                <a:solidFill>
                  <a:schemeClr val="tx2"/>
                </a:solidFill>
              </a:defRPr>
            </a:lvl4pPr>
            <a:lvl5pPr marL="1701800" indent="0">
              <a:buFont typeface="Arial"/>
              <a:buNone/>
              <a:defRPr sz="900" b="1">
                <a:solidFill>
                  <a:schemeClr val="tx2"/>
                </a:solidFill>
              </a:defRPr>
            </a:lvl5pPr>
          </a:lstStyle>
          <a:p>
            <a:pPr lvl="0"/>
            <a:r>
              <a:rPr lang="nl-NL" dirty="0" smtClean="0"/>
              <a:t>Klik om titel aan te passen</a:t>
            </a:r>
          </a:p>
        </p:txBody>
      </p:sp>
      <p:sp>
        <p:nvSpPr>
          <p:cNvPr id="172" name="Tijdelijke aanduiding voor afbeelding 157"/>
          <p:cNvSpPr>
            <a:spLocks noGrp="1"/>
          </p:cNvSpPr>
          <p:nvPr>
            <p:ph type="pic" sz="quarter" idx="24"/>
          </p:nvPr>
        </p:nvSpPr>
        <p:spPr>
          <a:xfrm>
            <a:off x="663048" y="5322162"/>
            <a:ext cx="2293200" cy="835200"/>
          </a:xfrm>
        </p:spPr>
        <p:txBody>
          <a:bodyPr/>
          <a:lstStyle>
            <a:lvl1pPr marL="0" indent="0">
              <a:lnSpc>
                <a:spcPct val="100000"/>
              </a:lnSpc>
              <a:buFont typeface="Arial"/>
              <a:buNone/>
              <a:defRPr sz="550"/>
            </a:lvl1pPr>
          </a:lstStyle>
          <a:p>
            <a:endParaRPr lang="nl-NL" dirty="0"/>
          </a:p>
        </p:txBody>
      </p:sp>
      <p:pic>
        <p:nvPicPr>
          <p:cNvPr id="173" name="Afbeelding 17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900254" y="4803502"/>
            <a:ext cx="34612" cy="126000"/>
          </a:xfrm>
          <a:prstGeom prst="rect">
            <a:avLst/>
          </a:prstGeom>
        </p:spPr>
      </p:pic>
      <p:sp>
        <p:nvSpPr>
          <p:cNvPr id="174" name="Rechthoek 173"/>
          <p:cNvSpPr/>
          <p:nvPr userDrawn="1"/>
        </p:nvSpPr>
        <p:spPr>
          <a:xfrm>
            <a:off x="3328814" y="4719443"/>
            <a:ext cx="2484000" cy="1537200"/>
          </a:xfrm>
          <a:prstGeom prst="rect">
            <a:avLst/>
          </a:prstGeom>
          <a:noFill/>
          <a:ln w="3810">
            <a:solidFill>
              <a:schemeClr val="bg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p>
        </p:txBody>
      </p:sp>
      <p:sp>
        <p:nvSpPr>
          <p:cNvPr id="175" name="Tijdelijke aanduiding voor tekst 159"/>
          <p:cNvSpPr>
            <a:spLocks noGrp="1"/>
          </p:cNvSpPr>
          <p:nvPr>
            <p:ph type="body" sz="quarter" idx="25" hasCustomPrompt="1"/>
          </p:nvPr>
        </p:nvSpPr>
        <p:spPr>
          <a:xfrm>
            <a:off x="3421577" y="4795080"/>
            <a:ext cx="2117260" cy="456366"/>
          </a:xfrm>
        </p:spPr>
        <p:txBody>
          <a:bodyPr anchor="t"/>
          <a:lstStyle>
            <a:lvl1pPr marL="0" indent="0">
              <a:lnSpc>
                <a:spcPct val="100000"/>
              </a:lnSpc>
              <a:buFont typeface="Arial"/>
              <a:buNone/>
              <a:defRPr sz="1000" b="1" cap="all">
                <a:solidFill>
                  <a:schemeClr val="tx2"/>
                </a:solidFill>
                <a:latin typeface="Arial Black"/>
                <a:cs typeface="Arial Black"/>
              </a:defRPr>
            </a:lvl1pPr>
            <a:lvl2pPr marL="361950" indent="0">
              <a:buFont typeface="Arial"/>
              <a:buNone/>
              <a:defRPr sz="900" b="1">
                <a:solidFill>
                  <a:schemeClr val="tx2"/>
                </a:solidFill>
              </a:defRPr>
            </a:lvl2pPr>
            <a:lvl3pPr marL="806450" indent="0">
              <a:buFont typeface="Arial"/>
              <a:buNone/>
              <a:defRPr sz="900" b="1">
                <a:solidFill>
                  <a:schemeClr val="tx2"/>
                </a:solidFill>
              </a:defRPr>
            </a:lvl3pPr>
            <a:lvl4pPr marL="1257300" indent="0">
              <a:buFont typeface="Arial"/>
              <a:buNone/>
              <a:defRPr sz="900" b="1">
                <a:solidFill>
                  <a:schemeClr val="tx2"/>
                </a:solidFill>
              </a:defRPr>
            </a:lvl4pPr>
            <a:lvl5pPr marL="1701800" indent="0">
              <a:buFont typeface="Arial"/>
              <a:buNone/>
              <a:defRPr sz="900" b="1">
                <a:solidFill>
                  <a:schemeClr val="tx2"/>
                </a:solidFill>
              </a:defRPr>
            </a:lvl5pPr>
          </a:lstStyle>
          <a:p>
            <a:pPr lvl="0"/>
            <a:r>
              <a:rPr lang="nl-NL" dirty="0" smtClean="0"/>
              <a:t>Klik om titel aan te passen</a:t>
            </a:r>
          </a:p>
        </p:txBody>
      </p:sp>
      <p:sp>
        <p:nvSpPr>
          <p:cNvPr id="176" name="Tijdelijke aanduiding voor afbeelding 157"/>
          <p:cNvSpPr>
            <a:spLocks noGrp="1"/>
          </p:cNvSpPr>
          <p:nvPr>
            <p:ph type="pic" sz="quarter" idx="26"/>
          </p:nvPr>
        </p:nvSpPr>
        <p:spPr>
          <a:xfrm>
            <a:off x="3421577" y="5325986"/>
            <a:ext cx="2293200" cy="835200"/>
          </a:xfrm>
        </p:spPr>
        <p:txBody>
          <a:bodyPr/>
          <a:lstStyle>
            <a:lvl1pPr marL="0" indent="0">
              <a:lnSpc>
                <a:spcPct val="100000"/>
              </a:lnSpc>
              <a:buFont typeface="Arial"/>
              <a:buNone/>
              <a:defRPr sz="550"/>
            </a:lvl1pPr>
          </a:lstStyle>
          <a:p>
            <a:endParaRPr lang="nl-NL" dirty="0"/>
          </a:p>
        </p:txBody>
      </p:sp>
      <p:pic>
        <p:nvPicPr>
          <p:cNvPr id="177" name="Afbeelding 17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658783" y="4807326"/>
            <a:ext cx="34612" cy="126000"/>
          </a:xfrm>
          <a:prstGeom prst="rect">
            <a:avLst/>
          </a:prstGeom>
        </p:spPr>
      </p:pic>
      <p:sp>
        <p:nvSpPr>
          <p:cNvPr id="178" name="Rechthoek 177"/>
          <p:cNvSpPr/>
          <p:nvPr userDrawn="1"/>
        </p:nvSpPr>
        <p:spPr>
          <a:xfrm>
            <a:off x="6088698" y="4719443"/>
            <a:ext cx="2484000" cy="1537200"/>
          </a:xfrm>
          <a:prstGeom prst="rect">
            <a:avLst/>
          </a:prstGeom>
          <a:noFill/>
          <a:ln w="3810">
            <a:solidFill>
              <a:schemeClr val="bg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p>
        </p:txBody>
      </p:sp>
      <p:sp>
        <p:nvSpPr>
          <p:cNvPr id="179" name="Tijdelijke aanduiding voor tekst 159"/>
          <p:cNvSpPr>
            <a:spLocks noGrp="1"/>
          </p:cNvSpPr>
          <p:nvPr>
            <p:ph type="body" sz="quarter" idx="27" hasCustomPrompt="1"/>
          </p:nvPr>
        </p:nvSpPr>
        <p:spPr>
          <a:xfrm>
            <a:off x="6181461" y="4795080"/>
            <a:ext cx="2117260" cy="456366"/>
          </a:xfrm>
        </p:spPr>
        <p:txBody>
          <a:bodyPr anchor="t"/>
          <a:lstStyle>
            <a:lvl1pPr marL="0" indent="0">
              <a:lnSpc>
                <a:spcPct val="100000"/>
              </a:lnSpc>
              <a:buFont typeface="Arial"/>
              <a:buNone/>
              <a:defRPr sz="1000" b="1" cap="all">
                <a:solidFill>
                  <a:schemeClr val="tx2"/>
                </a:solidFill>
                <a:latin typeface="Arial Black"/>
                <a:cs typeface="Arial Black"/>
              </a:defRPr>
            </a:lvl1pPr>
            <a:lvl2pPr marL="361950" indent="0">
              <a:buFont typeface="Arial"/>
              <a:buNone/>
              <a:defRPr sz="900" b="1">
                <a:solidFill>
                  <a:schemeClr val="tx2"/>
                </a:solidFill>
              </a:defRPr>
            </a:lvl2pPr>
            <a:lvl3pPr marL="806450" indent="0">
              <a:buFont typeface="Arial"/>
              <a:buNone/>
              <a:defRPr sz="900" b="1">
                <a:solidFill>
                  <a:schemeClr val="tx2"/>
                </a:solidFill>
              </a:defRPr>
            </a:lvl3pPr>
            <a:lvl4pPr marL="1257300" indent="0">
              <a:buFont typeface="Arial"/>
              <a:buNone/>
              <a:defRPr sz="900" b="1">
                <a:solidFill>
                  <a:schemeClr val="tx2"/>
                </a:solidFill>
              </a:defRPr>
            </a:lvl4pPr>
            <a:lvl5pPr marL="1701800" indent="0">
              <a:buFont typeface="Arial"/>
              <a:buNone/>
              <a:defRPr sz="900" b="1">
                <a:solidFill>
                  <a:schemeClr val="tx2"/>
                </a:solidFill>
              </a:defRPr>
            </a:lvl5pPr>
          </a:lstStyle>
          <a:p>
            <a:pPr lvl="0"/>
            <a:r>
              <a:rPr lang="nl-NL" dirty="0" smtClean="0"/>
              <a:t>Klik om titel aan te passen</a:t>
            </a:r>
          </a:p>
        </p:txBody>
      </p:sp>
      <p:sp>
        <p:nvSpPr>
          <p:cNvPr id="180" name="Tijdelijke aanduiding voor afbeelding 157"/>
          <p:cNvSpPr>
            <a:spLocks noGrp="1"/>
          </p:cNvSpPr>
          <p:nvPr>
            <p:ph type="pic" sz="quarter" idx="28"/>
          </p:nvPr>
        </p:nvSpPr>
        <p:spPr>
          <a:xfrm>
            <a:off x="6181461" y="5325986"/>
            <a:ext cx="2293200" cy="835200"/>
          </a:xfrm>
        </p:spPr>
        <p:txBody>
          <a:bodyPr/>
          <a:lstStyle>
            <a:lvl1pPr marL="0" indent="0">
              <a:lnSpc>
                <a:spcPct val="100000"/>
              </a:lnSpc>
              <a:buFont typeface="Arial"/>
              <a:buNone/>
              <a:defRPr sz="550"/>
            </a:lvl1pPr>
          </a:lstStyle>
          <a:p>
            <a:endParaRPr lang="nl-NL" dirty="0"/>
          </a:p>
        </p:txBody>
      </p:sp>
      <p:pic>
        <p:nvPicPr>
          <p:cNvPr id="181" name="Afbeelding 18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418667" y="4807326"/>
            <a:ext cx="34612" cy="126000"/>
          </a:xfrm>
          <a:prstGeom prst="rect">
            <a:avLst/>
          </a:prstGeom>
        </p:spPr>
      </p:pic>
      <p:sp>
        <p:nvSpPr>
          <p:cNvPr id="2" name="Tijdelijke aanduiding voor datum 1"/>
          <p:cNvSpPr>
            <a:spLocks noGrp="1"/>
          </p:cNvSpPr>
          <p:nvPr>
            <p:ph type="dt" sz="half" idx="29"/>
          </p:nvPr>
        </p:nvSpPr>
        <p:spPr/>
        <p:txBody>
          <a:bodyPr/>
          <a:lstStyle/>
          <a:p>
            <a:r>
              <a:rPr lang="nl-NL" dirty="0" smtClean="0"/>
              <a:t>dinsdag 21 april 2015</a:t>
            </a:r>
            <a:endParaRPr lang="nl-NL" dirty="0"/>
          </a:p>
        </p:txBody>
      </p:sp>
      <p:sp>
        <p:nvSpPr>
          <p:cNvPr id="3" name="Tijdelijke aanduiding voor voettekst 2"/>
          <p:cNvSpPr>
            <a:spLocks noGrp="1"/>
          </p:cNvSpPr>
          <p:nvPr>
            <p:ph type="ftr" sz="quarter" idx="30"/>
          </p:nvPr>
        </p:nvSpPr>
        <p:spPr/>
        <p:txBody>
          <a:bodyPr/>
          <a:lstStyle/>
          <a:p>
            <a:fld id="{233EFC92-0380-4C7F-A706-226629F6BBD3}" type="slidenum">
              <a:rPr lang="nl-NL" smtClean="0"/>
              <a:t>‹#›</a:t>
            </a:fld>
            <a:r>
              <a:rPr lang="nl-NL" dirty="0" smtClean="0"/>
              <a:t> | Smart &amp; Secure </a:t>
            </a:r>
            <a:r>
              <a:rPr lang="nl-NL" dirty="0" err="1" smtClean="0"/>
              <a:t>Cities</a:t>
            </a:r>
            <a:endParaRPr lang="nl-NL" dirty="0"/>
          </a:p>
        </p:txBody>
      </p:sp>
    </p:spTree>
    <p:extLst>
      <p:ext uri="{BB962C8B-B14F-4D97-AF65-F5344CB8AC3E}">
        <p14:creationId xmlns:p14="http://schemas.microsoft.com/office/powerpoint/2010/main" val="1500791170"/>
      </p:ext>
    </p:extLst>
  </p:cSld>
  <p:clrMapOvr>
    <a:masterClrMapping/>
  </p:clrMapOvr>
  <p:transition spd="slow">
    <p:fade thruBlk="1"/>
  </p:transition>
  <p:timing>
    <p:tnLst>
      <p:par>
        <p:cTn id="1" dur="indefinite" restart="never" nodeType="tmRoot"/>
      </p:par>
    </p:tnLst>
  </p:timing>
  <p:hf sldNum="0" hd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hank yo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1173672" y="1922482"/>
            <a:ext cx="7574792" cy="1866557"/>
          </a:xfrm>
        </p:spPr>
        <p:txBody>
          <a:bodyPr/>
          <a:lstStyle>
            <a:lvl1pPr>
              <a:lnSpc>
                <a:spcPct val="100000"/>
              </a:lnSpc>
              <a:defRPr sz="3000" spc="0">
                <a:solidFill>
                  <a:srgbClr val="FFFFFF"/>
                </a:solidFill>
              </a:defRPr>
            </a:lvl1pPr>
          </a:lstStyle>
          <a:p>
            <a:r>
              <a:rPr lang="nl-NL" dirty="0" smtClean="0"/>
              <a:t>Titelstijl van model bewerken</a:t>
            </a:r>
            <a:endParaRPr lang="nl-NL" dirty="0"/>
          </a:p>
        </p:txBody>
      </p:sp>
      <p:grpSp>
        <p:nvGrpSpPr>
          <p:cNvPr id="9" name="Groep 8"/>
          <p:cNvGrpSpPr/>
          <p:nvPr userDrawn="1"/>
        </p:nvGrpSpPr>
        <p:grpSpPr>
          <a:xfrm>
            <a:off x="964017" y="2027964"/>
            <a:ext cx="58382" cy="2466080"/>
            <a:chOff x="964017" y="2027964"/>
            <a:chExt cx="58382" cy="2466080"/>
          </a:xfrm>
        </p:grpSpPr>
        <p:pic>
          <p:nvPicPr>
            <p:cNvPr id="5" name="Afbeelding 4" descr="timeline_pijl_wit.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017" y="2027964"/>
              <a:ext cx="58382" cy="213591"/>
            </a:xfrm>
            <a:prstGeom prst="rect">
              <a:avLst/>
            </a:prstGeom>
          </p:spPr>
        </p:pic>
        <p:cxnSp>
          <p:nvCxnSpPr>
            <p:cNvPr id="6" name="Rechte verbindingslijn 5"/>
            <p:cNvCxnSpPr/>
            <p:nvPr userDrawn="1"/>
          </p:nvCxnSpPr>
          <p:spPr>
            <a:xfrm flipV="1">
              <a:off x="979257" y="2334044"/>
              <a:ext cx="0" cy="216000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7" name="Rechthoek 6"/>
          <p:cNvSpPr/>
          <p:nvPr userDrawn="1"/>
        </p:nvSpPr>
        <p:spPr>
          <a:xfrm>
            <a:off x="0" y="0"/>
            <a:ext cx="9143622" cy="13428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8" name="Rechthoek 7"/>
          <p:cNvSpPr/>
          <p:nvPr userDrawn="1"/>
        </p:nvSpPr>
        <p:spPr>
          <a:xfrm>
            <a:off x="0" y="5502374"/>
            <a:ext cx="9143622" cy="13428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extLst>
      <p:ext uri="{BB962C8B-B14F-4D97-AF65-F5344CB8AC3E}">
        <p14:creationId xmlns:p14="http://schemas.microsoft.com/office/powerpoint/2010/main" val="3789616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hf sldNum="0" hd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hank you_bla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1173672" y="1922482"/>
            <a:ext cx="7574792" cy="1866557"/>
          </a:xfrm>
        </p:spPr>
        <p:txBody>
          <a:bodyPr/>
          <a:lstStyle>
            <a:lvl1pPr>
              <a:lnSpc>
                <a:spcPct val="100000"/>
              </a:lnSpc>
              <a:defRPr sz="3000" spc="0">
                <a:solidFill>
                  <a:schemeClr val="tx1"/>
                </a:solidFill>
              </a:defRPr>
            </a:lvl1pPr>
          </a:lstStyle>
          <a:p>
            <a:r>
              <a:rPr lang="nl-NL" dirty="0" smtClean="0"/>
              <a:t>Titelstijl van model bewerken</a:t>
            </a:r>
            <a:endParaRPr lang="nl-NL" dirty="0"/>
          </a:p>
        </p:txBody>
      </p:sp>
      <p:grpSp>
        <p:nvGrpSpPr>
          <p:cNvPr id="4" name="Groep 3"/>
          <p:cNvGrpSpPr/>
          <p:nvPr userDrawn="1"/>
        </p:nvGrpSpPr>
        <p:grpSpPr>
          <a:xfrm>
            <a:off x="964284" y="2027964"/>
            <a:ext cx="57847" cy="2466080"/>
            <a:chOff x="964284" y="2027964"/>
            <a:chExt cx="57847" cy="2466080"/>
          </a:xfrm>
        </p:grpSpPr>
        <p:pic>
          <p:nvPicPr>
            <p:cNvPr id="5" name="Afbeelding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64284" y="2027964"/>
              <a:ext cx="57847" cy="213591"/>
            </a:xfrm>
            <a:prstGeom prst="rect">
              <a:avLst/>
            </a:prstGeom>
          </p:spPr>
        </p:pic>
        <p:cxnSp>
          <p:nvCxnSpPr>
            <p:cNvPr id="6" name="Rechte verbindingslijn 5"/>
            <p:cNvCxnSpPr/>
            <p:nvPr userDrawn="1"/>
          </p:nvCxnSpPr>
          <p:spPr>
            <a:xfrm flipV="1">
              <a:off x="979257" y="2334044"/>
              <a:ext cx="0" cy="2160000"/>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3" name="Afbeelding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77" y="4279448"/>
            <a:ext cx="9143245" cy="512021"/>
          </a:xfrm>
          <a:prstGeom prst="rect">
            <a:avLst/>
          </a:prstGeom>
        </p:spPr>
      </p:pic>
      <p:sp>
        <p:nvSpPr>
          <p:cNvPr id="7" name="Rechthoek 6"/>
          <p:cNvSpPr/>
          <p:nvPr userDrawn="1"/>
        </p:nvSpPr>
        <p:spPr>
          <a:xfrm>
            <a:off x="0" y="0"/>
            <a:ext cx="9143622" cy="13428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8" name="Rechthoek 7"/>
          <p:cNvSpPr/>
          <p:nvPr userDrawn="1"/>
        </p:nvSpPr>
        <p:spPr>
          <a:xfrm>
            <a:off x="0" y="5502374"/>
            <a:ext cx="9143622" cy="13428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extLst>
      <p:ext uri="{BB962C8B-B14F-4D97-AF65-F5344CB8AC3E}">
        <p14:creationId xmlns:p14="http://schemas.microsoft.com/office/powerpoint/2010/main" val="3005721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hf sldNum="0" hdr="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460375" y="534988"/>
            <a:ext cx="6764338" cy="1044575"/>
          </a:xfrm>
        </p:spPr>
        <p:txBody>
          <a:bodyPr/>
          <a:lstStyle>
            <a:lvl1pPr>
              <a:defRPr sz="3200">
                <a:latin typeface="Calibri" panose="020F0502020204030204" pitchFamily="34" charset="0"/>
              </a:defRPr>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460375" y="1754188"/>
            <a:ext cx="6764338" cy="665162"/>
          </a:xfrm>
        </p:spPr>
        <p:txBody>
          <a:bodyPr/>
          <a:lstStyle>
            <a:lvl1pPr>
              <a:defRPr>
                <a:latin typeface="Calibri" panose="020F0502020204030204" pitchFamily="34" charset="0"/>
              </a:defRPr>
            </a:lvl1pPr>
          </a:lstStyle>
          <a:p>
            <a:pPr lvl="0"/>
            <a:r>
              <a:rPr lang="en-US" noProof="0" smtClean="0"/>
              <a:t>Click to edit Master subtitle style</a:t>
            </a:r>
          </a:p>
        </p:txBody>
      </p:sp>
      <p:sp>
        <p:nvSpPr>
          <p:cNvPr id="3084" name="Line 12"/>
          <p:cNvSpPr>
            <a:spLocks noChangeShapeType="1"/>
          </p:cNvSpPr>
          <p:nvPr/>
        </p:nvSpPr>
        <p:spPr bwMode="auto">
          <a:xfrm>
            <a:off x="460375" y="476250"/>
            <a:ext cx="8223250" cy="0"/>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de-DE">
              <a:solidFill>
                <a:srgbClr val="000000"/>
              </a:solidFill>
              <a:latin typeface="Calibri" panose="020F0502020204030204" pitchFamily="34" charset="0"/>
            </a:endParaRPr>
          </a:p>
        </p:txBody>
      </p:sp>
      <p:sp>
        <p:nvSpPr>
          <p:cNvPr id="3085" name="Line 13"/>
          <p:cNvSpPr>
            <a:spLocks noChangeShapeType="1"/>
          </p:cNvSpPr>
          <p:nvPr/>
        </p:nvSpPr>
        <p:spPr bwMode="auto">
          <a:xfrm>
            <a:off x="460375" y="2457450"/>
            <a:ext cx="8223250" cy="0"/>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de-DE">
              <a:solidFill>
                <a:srgbClr val="000000"/>
              </a:solidFill>
            </a:endParaRPr>
          </a:p>
        </p:txBody>
      </p:sp>
      <p:sp>
        <p:nvSpPr>
          <p:cNvPr id="3086" name="Line 14"/>
          <p:cNvSpPr>
            <a:spLocks noChangeShapeType="1"/>
          </p:cNvSpPr>
          <p:nvPr/>
        </p:nvSpPr>
        <p:spPr bwMode="auto">
          <a:xfrm>
            <a:off x="460375" y="6113463"/>
            <a:ext cx="8223250" cy="0"/>
          </a:xfrm>
          <a:prstGeom prst="line">
            <a:avLst/>
          </a:prstGeom>
          <a:noFill/>
          <a:ln w="317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de-DE">
              <a:solidFill>
                <a:srgbClr val="000000"/>
              </a:solidFill>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24713" y="671052"/>
            <a:ext cx="1740536" cy="1704400"/>
          </a:xfrm>
          <a:prstGeom prst="rect">
            <a:avLst/>
          </a:prstGeom>
        </p:spPr>
      </p:pic>
    </p:spTree>
    <p:extLst>
      <p:ext uri="{BB962C8B-B14F-4D97-AF65-F5344CB8AC3E}">
        <p14:creationId xmlns:p14="http://schemas.microsoft.com/office/powerpoint/2010/main" val="316875307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cs typeface="Arial" panose="020B0604020202020204" pitchFamily="34" charset="0"/>
              </a:defRPr>
            </a:lvl1pPr>
          </a:lstStyle>
          <a:p>
            <a:r>
              <a:rPr lang="en-US" dirty="0" smtClean="0"/>
              <a:t>Click to edit Master title style</a:t>
            </a:r>
            <a:endParaRPr lang="de-DE" dirty="0"/>
          </a:p>
        </p:txBody>
      </p:sp>
      <p:sp>
        <p:nvSpPr>
          <p:cNvPr id="3" name="Content Placeholder 2"/>
          <p:cNvSpPr>
            <a:spLocks noGrp="1"/>
          </p:cNvSpPr>
          <p:nvPr>
            <p:ph idx="1"/>
          </p:nvPr>
        </p:nvSpPr>
        <p:spPr/>
        <p:txBody>
          <a:bodyPr/>
          <a:lstStyle>
            <a:lvl1pPr>
              <a:defRPr>
                <a:latin typeface="Calibri" panose="020F0502020204030204" pitchFamily="34" charset="0"/>
                <a:cs typeface="Arial" panose="020B0604020202020204" pitchFamily="34" charset="0"/>
              </a:defRPr>
            </a:lvl1pPr>
            <a:lvl2pPr>
              <a:defRPr>
                <a:latin typeface="Calibri" panose="020F0502020204030204" pitchFamily="34" charset="0"/>
                <a:cs typeface="Arial" panose="020B0604020202020204" pitchFamily="34" charset="0"/>
              </a:defRPr>
            </a:lvl2pPr>
            <a:lvl3pPr>
              <a:defRPr>
                <a:latin typeface="Calibri" panose="020F0502020204030204" pitchFamily="34" charset="0"/>
                <a:cs typeface="Arial" panose="020B0604020202020204" pitchFamily="34" charset="0"/>
              </a:defRPr>
            </a:lvl3pPr>
            <a:lvl4pPr>
              <a:defRPr>
                <a:latin typeface="Calibri" panose="020F0502020204030204" pitchFamily="34" charset="0"/>
                <a:cs typeface="Arial" panose="020B0604020202020204" pitchFamily="34" charset="0"/>
              </a:defRPr>
            </a:lvl4pPr>
            <a:lvl5pPr>
              <a:defRPr>
                <a:latin typeface="Calibri" panose="020F050202020403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3047968992"/>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atin typeface="Calibri" panose="020F0502020204030204" pitchFamily="34" charset="0"/>
              </a:defRPr>
            </a:lvl1pPr>
          </a:lstStyle>
          <a:p>
            <a:r>
              <a:rPr lang="en-US" dirty="0" smtClean="0"/>
              <a:t>Click to edit Master title style</a:t>
            </a:r>
            <a:endParaRPr lang="de-DE"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atin typeface="Calibri" panose="020F050202020403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extLst>
      <p:ext uri="{BB962C8B-B14F-4D97-AF65-F5344CB8AC3E}">
        <p14:creationId xmlns:p14="http://schemas.microsoft.com/office/powerpoint/2010/main" val="3022118712"/>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smtClean="0"/>
              <a:t>Click to edit Master title style</a:t>
            </a:r>
            <a:endParaRPr lang="de-DE"/>
          </a:p>
        </p:txBody>
      </p:sp>
      <p:sp>
        <p:nvSpPr>
          <p:cNvPr id="3" name="Content Placeholder 2"/>
          <p:cNvSpPr>
            <a:spLocks noGrp="1"/>
          </p:cNvSpPr>
          <p:nvPr>
            <p:ph sz="half" idx="1"/>
          </p:nvPr>
        </p:nvSpPr>
        <p:spPr>
          <a:xfrm>
            <a:off x="460375" y="1773238"/>
            <a:ext cx="4035425" cy="4092575"/>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Content Placeholder 3"/>
          <p:cNvSpPr>
            <a:spLocks noGrp="1"/>
          </p:cNvSpPr>
          <p:nvPr>
            <p:ph sz="half" idx="2"/>
          </p:nvPr>
        </p:nvSpPr>
        <p:spPr>
          <a:xfrm>
            <a:off x="4648200" y="1773238"/>
            <a:ext cx="4035425" cy="4092575"/>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46984283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atin typeface="Calibri" panose="020F0502020204030204" pitchFamily="34" charset="0"/>
              </a:defRPr>
            </a:lvl1pPr>
          </a:lstStyle>
          <a:p>
            <a:r>
              <a:rPr lang="en-US" smtClean="0"/>
              <a:t>Click to edit Master title style</a:t>
            </a:r>
            <a:endParaRPr lang="de-D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125381090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_bla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1173672" y="1922482"/>
            <a:ext cx="7574792" cy="1866557"/>
          </a:xfrm>
        </p:spPr>
        <p:txBody>
          <a:bodyPr/>
          <a:lstStyle>
            <a:lvl1pPr>
              <a:lnSpc>
                <a:spcPct val="100000"/>
              </a:lnSpc>
              <a:defRPr sz="3000" spc="0">
                <a:solidFill>
                  <a:schemeClr val="tx1"/>
                </a:solidFill>
              </a:defRPr>
            </a:lvl1pPr>
          </a:lstStyle>
          <a:p>
            <a:r>
              <a:rPr lang="nl-NL" dirty="0" smtClean="0"/>
              <a:t>Titelstijl van model bewerken</a:t>
            </a:r>
            <a:endParaRPr lang="nl-NL" dirty="0"/>
          </a:p>
        </p:txBody>
      </p:sp>
      <p:grpSp>
        <p:nvGrpSpPr>
          <p:cNvPr id="4" name="Groep 3"/>
          <p:cNvGrpSpPr/>
          <p:nvPr userDrawn="1"/>
        </p:nvGrpSpPr>
        <p:grpSpPr>
          <a:xfrm>
            <a:off x="964284" y="2027964"/>
            <a:ext cx="57847" cy="2466080"/>
            <a:chOff x="964284" y="2027964"/>
            <a:chExt cx="57847" cy="2466080"/>
          </a:xfrm>
        </p:grpSpPr>
        <p:pic>
          <p:nvPicPr>
            <p:cNvPr id="5" name="Afbeelding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64284" y="2027964"/>
              <a:ext cx="57847" cy="213591"/>
            </a:xfrm>
            <a:prstGeom prst="rect">
              <a:avLst/>
            </a:prstGeom>
          </p:spPr>
        </p:pic>
        <p:cxnSp>
          <p:nvCxnSpPr>
            <p:cNvPr id="6" name="Rechte verbindingslijn 5"/>
            <p:cNvCxnSpPr/>
            <p:nvPr userDrawn="1"/>
          </p:nvCxnSpPr>
          <p:spPr>
            <a:xfrm flipV="1">
              <a:off x="979257" y="2334044"/>
              <a:ext cx="0" cy="2160000"/>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3" name="Afbeelding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77" y="4279448"/>
            <a:ext cx="9143245" cy="512021"/>
          </a:xfrm>
          <a:prstGeom prst="rect">
            <a:avLst/>
          </a:prstGeom>
        </p:spPr>
      </p:pic>
      <p:sp>
        <p:nvSpPr>
          <p:cNvPr id="7" name="Rechthoek 6"/>
          <p:cNvSpPr/>
          <p:nvPr userDrawn="1"/>
        </p:nvSpPr>
        <p:spPr>
          <a:xfrm>
            <a:off x="0" y="0"/>
            <a:ext cx="9143622" cy="13428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8" name="Rechthoek 7"/>
          <p:cNvSpPr/>
          <p:nvPr userDrawn="1"/>
        </p:nvSpPr>
        <p:spPr>
          <a:xfrm>
            <a:off x="0" y="5502374"/>
            <a:ext cx="9143622" cy="13428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extLst>
      <p:ext uri="{BB962C8B-B14F-4D97-AF65-F5344CB8AC3E}">
        <p14:creationId xmlns:p14="http://schemas.microsoft.com/office/powerpoint/2010/main" val="1416139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hf sldNum="0" hdr="0"/>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smtClean="0"/>
              <a:t>Click to edit Master title style</a:t>
            </a:r>
            <a:endParaRPr lang="de-DE"/>
          </a:p>
        </p:txBody>
      </p:sp>
    </p:spTree>
    <p:extLst>
      <p:ext uri="{BB962C8B-B14F-4D97-AF65-F5344CB8AC3E}">
        <p14:creationId xmlns:p14="http://schemas.microsoft.com/office/powerpoint/2010/main" val="268122074"/>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36649246"/>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de-D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46382184"/>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de-D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de-D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31033876"/>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2360507797"/>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7813" y="382588"/>
            <a:ext cx="2055812" cy="5483225"/>
          </a:xfrm>
        </p:spPr>
        <p:txBody>
          <a:bodyPr vert="eaVert"/>
          <a:lstStyle/>
          <a:p>
            <a:r>
              <a:rPr lang="en-US" smtClean="0"/>
              <a:t>Click to edit Master title style</a:t>
            </a:r>
            <a:endParaRPr lang="de-DE"/>
          </a:p>
        </p:txBody>
      </p:sp>
      <p:sp>
        <p:nvSpPr>
          <p:cNvPr id="3" name="Vertical Text Placeholder 2"/>
          <p:cNvSpPr>
            <a:spLocks noGrp="1"/>
          </p:cNvSpPr>
          <p:nvPr>
            <p:ph type="body" orient="vert" idx="1"/>
          </p:nvPr>
        </p:nvSpPr>
        <p:spPr>
          <a:xfrm>
            <a:off x="460375" y="382588"/>
            <a:ext cx="6015038" cy="54832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152811625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Content Bullet">
    <p:spTree>
      <p:nvGrpSpPr>
        <p:cNvPr id="1" name=""/>
        <p:cNvGrpSpPr/>
        <p:nvPr/>
      </p:nvGrpSpPr>
      <p:grpSpPr>
        <a:xfrm>
          <a:off x="0" y="0"/>
          <a:ext cx="0" cy="0"/>
          <a:chOff x="0" y="0"/>
          <a:chExt cx="0" cy="0"/>
        </a:xfrm>
      </p:grpSpPr>
      <p:pic>
        <p:nvPicPr>
          <p:cNvPr id="4" name="Afbeelding 3" descr="tno_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el 1"/>
          <p:cNvSpPr>
            <a:spLocks noGrp="1"/>
          </p:cNvSpPr>
          <p:nvPr>
            <p:ph type="title"/>
          </p:nvPr>
        </p:nvSpPr>
        <p:spPr>
          <a:xfrm>
            <a:off x="556486" y="1342800"/>
            <a:ext cx="8054114" cy="720000"/>
          </a:xfrm>
        </p:spPr>
        <p:txBody>
          <a:bodyPr/>
          <a:lstStyle/>
          <a:p>
            <a:r>
              <a:rPr lang="nl-NL" dirty="0" smtClean="0"/>
              <a:t>Klik om de stijl te bewerken</a:t>
            </a:r>
            <a:endParaRPr lang="nl-NL" dirty="0"/>
          </a:p>
        </p:txBody>
      </p:sp>
      <p:sp>
        <p:nvSpPr>
          <p:cNvPr id="3" name="Tijdelijke aanduiding voor inhoud 2"/>
          <p:cNvSpPr>
            <a:spLocks noGrp="1"/>
          </p:cNvSpPr>
          <p:nvPr>
            <p:ph idx="1"/>
          </p:nvPr>
        </p:nvSpPr>
        <p:spPr>
          <a:xfrm>
            <a:off x="556486" y="2199600"/>
            <a:ext cx="8054114" cy="4182150"/>
          </a:xfrm>
        </p:spPr>
        <p:txBody>
          <a:bodyPr/>
          <a:lstStyle>
            <a:lvl1pPr marL="185738" indent="-185738">
              <a:buSzPct val="100000"/>
              <a:buFontTx/>
              <a:buBlip>
                <a:blip r:embed="rId3"/>
              </a:buBlip>
              <a:defRPr/>
            </a:lvl1pPr>
            <a:lvl2pPr marL="357188" indent="-171450">
              <a:buSzPct val="100000"/>
              <a:buFontTx/>
              <a:buBlip>
                <a:blip r:embed="rId3"/>
              </a:buBlip>
              <a:defRPr/>
            </a:lvl2pPr>
            <a:lvl3pPr marL="542925" indent="-187325">
              <a:buSzPct val="100000"/>
              <a:buFontTx/>
              <a:buBlip>
                <a:blip r:embed="rId3"/>
              </a:buBlip>
              <a:defRPr/>
            </a:lvl3pPr>
            <a:lvl4pPr marL="715963" indent="-173038">
              <a:buSzPct val="100000"/>
              <a:buFontTx/>
              <a:buBlip>
                <a:blip r:embed="rId3"/>
              </a:buBlip>
              <a:defRPr/>
            </a:lvl4pPr>
            <a:lvl5pPr marL="901700" indent="-187325">
              <a:buSzPct val="100000"/>
              <a:buFontTx/>
              <a:buBlip>
                <a:blip r:embed="rId3"/>
              </a:buBlip>
              <a:defRPr/>
            </a:lvl5p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
        <p:nvSpPr>
          <p:cNvPr id="8" name="Tijdelijke aanduiding voor datum 7"/>
          <p:cNvSpPr>
            <a:spLocks noGrp="1"/>
          </p:cNvSpPr>
          <p:nvPr>
            <p:ph type="dt" sz="half" idx="10"/>
          </p:nvPr>
        </p:nvSpPr>
        <p:spPr/>
        <p:txBody>
          <a:bodyPr/>
          <a:lstStyle/>
          <a:p>
            <a:r>
              <a:rPr lang="nl-NL" dirty="0" smtClean="0"/>
              <a:t>dinsdag 21 april 2015</a:t>
            </a:r>
            <a:endParaRPr lang="nl-NL" dirty="0"/>
          </a:p>
        </p:txBody>
      </p:sp>
      <p:sp>
        <p:nvSpPr>
          <p:cNvPr id="9" name="Tijdelijke aanduiding voor voettekst 8"/>
          <p:cNvSpPr>
            <a:spLocks noGrp="1"/>
          </p:cNvSpPr>
          <p:nvPr>
            <p:ph type="ftr" sz="quarter" idx="11"/>
          </p:nvPr>
        </p:nvSpPr>
        <p:spPr/>
        <p:txBody>
          <a:bodyPr/>
          <a:lstStyle/>
          <a:p>
            <a:fld id="{F683B96B-CB57-4192-94CB-1D3461A95FD5}" type="slidenum">
              <a:rPr lang="nl-NL" smtClean="0"/>
              <a:t>‹#›</a:t>
            </a:fld>
            <a:r>
              <a:rPr lang="nl-NL" dirty="0" smtClean="0"/>
              <a:t> | Smart &amp; Secure </a:t>
            </a:r>
            <a:r>
              <a:rPr lang="nl-NL" dirty="0" err="1" smtClean="0"/>
              <a:t>Cities</a:t>
            </a:r>
            <a:endParaRPr lang="nl-NL" dirty="0"/>
          </a:p>
        </p:txBody>
      </p:sp>
      <p:sp>
        <p:nvSpPr>
          <p:cNvPr id="10" name="Tijdelijke aanduiding voor dianummer 9"/>
          <p:cNvSpPr>
            <a:spLocks noGrp="1"/>
          </p:cNvSpPr>
          <p:nvPr>
            <p:ph type="sldNum" sz="quarter" idx="12"/>
          </p:nvPr>
        </p:nvSpPr>
        <p:spPr/>
        <p:txBody>
          <a:bodyPr/>
          <a:lstStyle/>
          <a:p>
            <a:fld id="{52236286-4DC8-46DE-9269-8F728FBC0641}" type="slidenum">
              <a:rPr lang="nl-NL" smtClean="0"/>
              <a:pPr/>
              <a:t>‹#›</a:t>
            </a:fld>
            <a:endParaRPr lang="nl-NL" dirty="0"/>
          </a:p>
        </p:txBody>
      </p:sp>
    </p:spTree>
    <p:extLst>
      <p:ext uri="{BB962C8B-B14F-4D97-AF65-F5344CB8AC3E}">
        <p14:creationId xmlns:p14="http://schemas.microsoft.com/office/powerpoint/2010/main" val="4148069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sldNum="0" hdr="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image">
    <p:spTree>
      <p:nvGrpSpPr>
        <p:cNvPr id="1" name=""/>
        <p:cNvGrpSpPr/>
        <p:nvPr/>
      </p:nvGrpSpPr>
      <p:grpSpPr>
        <a:xfrm>
          <a:off x="0" y="0"/>
          <a:ext cx="0" cy="0"/>
          <a:chOff x="0" y="0"/>
          <a:chExt cx="0" cy="0"/>
        </a:xfrm>
      </p:grpSpPr>
      <p:pic>
        <p:nvPicPr>
          <p:cNvPr id="10" name="Afbeelding 9" descr="tno_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el 1"/>
          <p:cNvSpPr>
            <a:spLocks noGrp="1"/>
          </p:cNvSpPr>
          <p:nvPr>
            <p:ph type="title"/>
          </p:nvPr>
        </p:nvSpPr>
        <p:spPr>
          <a:xfrm>
            <a:off x="556486" y="1342800"/>
            <a:ext cx="8054114" cy="720000"/>
          </a:xfrm>
        </p:spPr>
        <p:txBody>
          <a:bodyPr/>
          <a:lstStyle/>
          <a:p>
            <a:r>
              <a:rPr lang="nl-NL" dirty="0" smtClean="0"/>
              <a:t>Klik om de stijl te bewerken</a:t>
            </a:r>
            <a:endParaRPr lang="nl-NL" dirty="0"/>
          </a:p>
        </p:txBody>
      </p:sp>
      <p:sp>
        <p:nvSpPr>
          <p:cNvPr id="6" name="Tijdelijke aanduiding voor dianummer 5"/>
          <p:cNvSpPr>
            <a:spLocks noGrp="1"/>
          </p:cNvSpPr>
          <p:nvPr>
            <p:ph type="sldNum" sz="quarter" idx="12"/>
          </p:nvPr>
        </p:nvSpPr>
        <p:spPr>
          <a:xfrm>
            <a:off x="556486" y="6525344"/>
            <a:ext cx="1800000" cy="168990"/>
          </a:xfrm>
        </p:spPr>
        <p:txBody>
          <a:bodyPr/>
          <a:lstStyle/>
          <a:p>
            <a:fld id="{52236286-4DC8-46DE-9269-8F728FBC0641}" type="slidenum">
              <a:rPr lang="nl-NL" smtClean="0"/>
              <a:t>‹#›</a:t>
            </a:fld>
            <a:endParaRPr lang="nl-NL" dirty="0"/>
          </a:p>
        </p:txBody>
      </p:sp>
      <p:pic>
        <p:nvPicPr>
          <p:cNvPr id="11" name="Afbeelding 10" descr="pijltje_terug.jp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607226" y="6582838"/>
            <a:ext cx="69230" cy="144000"/>
          </a:xfrm>
          <a:prstGeom prst="rect">
            <a:avLst/>
          </a:prstGeom>
        </p:spPr>
      </p:pic>
      <p:sp>
        <p:nvSpPr>
          <p:cNvPr id="7" name="Tijdelijke aanduiding voor afbeelding 157"/>
          <p:cNvSpPr>
            <a:spLocks noGrp="1"/>
          </p:cNvSpPr>
          <p:nvPr>
            <p:ph type="pic" sz="quarter" idx="10"/>
          </p:nvPr>
        </p:nvSpPr>
        <p:spPr>
          <a:xfrm>
            <a:off x="0" y="2204864"/>
            <a:ext cx="9144000" cy="4176464"/>
          </a:xfrm>
        </p:spPr>
        <p:txBody>
          <a:bodyPr/>
          <a:lstStyle>
            <a:lvl1pPr marL="0" indent="0">
              <a:lnSpc>
                <a:spcPct val="100000"/>
              </a:lnSpc>
              <a:buFont typeface="Arial"/>
              <a:buNone/>
              <a:defRPr sz="1800"/>
            </a:lvl1pPr>
          </a:lstStyle>
          <a:p>
            <a:endParaRPr lang="nl-NL" dirty="0"/>
          </a:p>
        </p:txBody>
      </p:sp>
    </p:spTree>
    <p:extLst>
      <p:ext uri="{BB962C8B-B14F-4D97-AF65-F5344CB8AC3E}">
        <p14:creationId xmlns:p14="http://schemas.microsoft.com/office/powerpoint/2010/main" val="3367781380"/>
      </p:ext>
    </p:extLst>
  </p:cSld>
  <p:clrMapOvr>
    <a:masterClrMapping/>
  </p:clrMapOvr>
  <p:transition spd="slow">
    <p:fade thruBlk="1"/>
  </p:transition>
  <p:timing>
    <p:tnLst>
      <p:par>
        <p:cTn id="1" dur="indefinite" restart="never" nodeType="tmRoot"/>
      </p:par>
    </p:tnLst>
  </p:timing>
  <p:hf sldNum="0" hdr="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Bullet Image">
    <p:spTree>
      <p:nvGrpSpPr>
        <p:cNvPr id="1" name=""/>
        <p:cNvGrpSpPr/>
        <p:nvPr/>
      </p:nvGrpSpPr>
      <p:grpSpPr>
        <a:xfrm>
          <a:off x="0" y="0"/>
          <a:ext cx="0" cy="0"/>
          <a:chOff x="0" y="0"/>
          <a:chExt cx="0" cy="0"/>
        </a:xfrm>
      </p:grpSpPr>
      <p:pic>
        <p:nvPicPr>
          <p:cNvPr id="4" name="Afbeelding 3" descr="tno_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el 1"/>
          <p:cNvSpPr>
            <a:spLocks noGrp="1"/>
          </p:cNvSpPr>
          <p:nvPr>
            <p:ph type="title"/>
          </p:nvPr>
        </p:nvSpPr>
        <p:spPr>
          <a:xfrm>
            <a:off x="556486" y="1342800"/>
            <a:ext cx="8054114" cy="720000"/>
          </a:xfrm>
        </p:spPr>
        <p:txBody>
          <a:bodyPr/>
          <a:lstStyle/>
          <a:p>
            <a:r>
              <a:rPr lang="nl-NL" dirty="0" smtClean="0"/>
              <a:t>Klik om de stijl te bewerken</a:t>
            </a:r>
            <a:endParaRPr lang="nl-NL" dirty="0"/>
          </a:p>
        </p:txBody>
      </p:sp>
      <p:sp>
        <p:nvSpPr>
          <p:cNvPr id="3" name="Tijdelijke aanduiding voor inhoud 2"/>
          <p:cNvSpPr>
            <a:spLocks noGrp="1"/>
          </p:cNvSpPr>
          <p:nvPr>
            <p:ph idx="1"/>
          </p:nvPr>
        </p:nvSpPr>
        <p:spPr>
          <a:xfrm>
            <a:off x="556486" y="2199600"/>
            <a:ext cx="4014000" cy="4182150"/>
          </a:xfrm>
        </p:spPr>
        <p:txBody>
          <a:bodyPr/>
          <a:lstStyle>
            <a:lvl1pPr marL="185738" indent="-185738">
              <a:buSzPct val="100000"/>
              <a:buFontTx/>
              <a:buBlip>
                <a:blip r:embed="rId3"/>
              </a:buBlip>
              <a:defRPr/>
            </a:lvl1pPr>
            <a:lvl2pPr marL="357188" indent="-171450">
              <a:buSzPct val="100000"/>
              <a:buFontTx/>
              <a:buBlip>
                <a:blip r:embed="rId3"/>
              </a:buBlip>
              <a:defRPr/>
            </a:lvl2pPr>
            <a:lvl3pPr marL="542925" indent="-187325">
              <a:buSzPct val="100000"/>
              <a:buFontTx/>
              <a:buBlip>
                <a:blip r:embed="rId3"/>
              </a:buBlip>
              <a:defRPr/>
            </a:lvl3pPr>
            <a:lvl4pPr marL="715963" indent="-173038">
              <a:buSzPct val="100000"/>
              <a:buFontTx/>
              <a:buBlip>
                <a:blip r:embed="rId3"/>
              </a:buBlip>
              <a:defRPr/>
            </a:lvl4pPr>
            <a:lvl5pPr marL="901700" indent="-187325">
              <a:buSzPct val="100000"/>
              <a:buFontTx/>
              <a:buBlip>
                <a:blip r:embed="rId3"/>
              </a:buBlip>
              <a:defRPr/>
            </a:lvl5p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
        <p:nvSpPr>
          <p:cNvPr id="8" name="Tijdelijke aanduiding voor datum 7"/>
          <p:cNvSpPr>
            <a:spLocks noGrp="1"/>
          </p:cNvSpPr>
          <p:nvPr>
            <p:ph type="dt" sz="half" idx="10"/>
          </p:nvPr>
        </p:nvSpPr>
        <p:spPr/>
        <p:txBody>
          <a:bodyPr/>
          <a:lstStyle/>
          <a:p>
            <a:r>
              <a:rPr lang="nl-NL" dirty="0" smtClean="0"/>
              <a:t>dinsdag 21 april 2015</a:t>
            </a:r>
            <a:endParaRPr lang="nl-NL" dirty="0"/>
          </a:p>
        </p:txBody>
      </p:sp>
      <p:sp>
        <p:nvSpPr>
          <p:cNvPr id="9" name="Tijdelijke aanduiding voor voettekst 8"/>
          <p:cNvSpPr>
            <a:spLocks noGrp="1"/>
          </p:cNvSpPr>
          <p:nvPr>
            <p:ph type="ftr" sz="quarter" idx="11"/>
          </p:nvPr>
        </p:nvSpPr>
        <p:spPr/>
        <p:txBody>
          <a:bodyPr/>
          <a:lstStyle/>
          <a:p>
            <a:fld id="{E0753247-CCC2-4EEE-AE30-304190068513}" type="slidenum">
              <a:rPr lang="nl-NL" smtClean="0"/>
              <a:t>‹#›</a:t>
            </a:fld>
            <a:r>
              <a:rPr lang="nl-NL" dirty="0" smtClean="0"/>
              <a:t> | Smart &amp; Secure </a:t>
            </a:r>
            <a:r>
              <a:rPr lang="nl-NL" dirty="0" err="1" smtClean="0"/>
              <a:t>Cities</a:t>
            </a:r>
            <a:endParaRPr lang="nl-NL" dirty="0"/>
          </a:p>
        </p:txBody>
      </p:sp>
      <p:sp>
        <p:nvSpPr>
          <p:cNvPr id="10" name="Tijdelijke aanduiding voor dianummer 9"/>
          <p:cNvSpPr>
            <a:spLocks noGrp="1"/>
          </p:cNvSpPr>
          <p:nvPr>
            <p:ph type="sldNum" sz="quarter" idx="12"/>
          </p:nvPr>
        </p:nvSpPr>
        <p:spPr/>
        <p:txBody>
          <a:bodyPr/>
          <a:lstStyle/>
          <a:p>
            <a:fld id="{52236286-4DC8-46DE-9269-8F728FBC0641}" type="slidenum">
              <a:rPr lang="nl-NL" smtClean="0"/>
              <a:pPr/>
              <a:t>‹#›</a:t>
            </a:fld>
            <a:endParaRPr lang="nl-NL" dirty="0"/>
          </a:p>
        </p:txBody>
      </p:sp>
      <p:sp>
        <p:nvSpPr>
          <p:cNvPr id="11" name="Tijdelijke aanduiding voor inhoud 2"/>
          <p:cNvSpPr>
            <a:spLocks noGrp="1"/>
          </p:cNvSpPr>
          <p:nvPr>
            <p:ph idx="13" hasCustomPrompt="1"/>
          </p:nvPr>
        </p:nvSpPr>
        <p:spPr>
          <a:xfrm>
            <a:off x="4932000" y="2206800"/>
            <a:ext cx="3672448" cy="4182150"/>
          </a:xfrm>
        </p:spPr>
        <p:txBody>
          <a:bodyPr/>
          <a:lstStyle>
            <a:lvl1pPr marL="0" indent="0">
              <a:buSzPct val="100000"/>
              <a:buFontTx/>
              <a:buNone/>
              <a:defRPr baseline="0"/>
            </a:lvl1pPr>
            <a:lvl2pPr marL="357188" indent="-171450">
              <a:buSzPct val="100000"/>
              <a:buFontTx/>
              <a:buBlip>
                <a:blip r:embed="rId3"/>
              </a:buBlip>
              <a:defRPr/>
            </a:lvl2pPr>
            <a:lvl3pPr marL="542925" indent="-187325">
              <a:buSzPct val="100000"/>
              <a:buFontTx/>
              <a:buBlip>
                <a:blip r:embed="rId3"/>
              </a:buBlip>
              <a:defRPr/>
            </a:lvl3pPr>
            <a:lvl4pPr marL="715963" indent="-173038">
              <a:buSzPct val="100000"/>
              <a:buFontTx/>
              <a:buBlip>
                <a:blip r:embed="rId3"/>
              </a:buBlip>
              <a:defRPr/>
            </a:lvl4pPr>
            <a:lvl5pPr marL="901700" indent="-187325">
              <a:buSzPct val="100000"/>
              <a:buFontTx/>
              <a:buBlip>
                <a:blip r:embed="rId3"/>
              </a:buBlip>
              <a:defRPr/>
            </a:lvl5pPr>
          </a:lstStyle>
          <a:p>
            <a:pPr lvl="0"/>
            <a:r>
              <a:rPr lang="nl-NL" dirty="0" err="1" smtClean="0"/>
              <a:t>Insert</a:t>
            </a:r>
            <a:r>
              <a:rPr lang="nl-NL" dirty="0" smtClean="0"/>
              <a:t> image </a:t>
            </a:r>
            <a:r>
              <a:rPr lang="nl-NL" dirty="0" err="1" smtClean="0"/>
              <a:t>here</a:t>
            </a:r>
            <a:endParaRPr lang="nl-NL" dirty="0"/>
          </a:p>
        </p:txBody>
      </p:sp>
    </p:spTree>
    <p:extLst>
      <p:ext uri="{BB962C8B-B14F-4D97-AF65-F5344CB8AC3E}">
        <p14:creationId xmlns:p14="http://schemas.microsoft.com/office/powerpoint/2010/main" val="107365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sldNum="0" hdr="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pt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2" name="Groep 1"/>
          <p:cNvGrpSpPr/>
          <p:nvPr userDrawn="1"/>
        </p:nvGrpSpPr>
        <p:grpSpPr>
          <a:xfrm>
            <a:off x="539552" y="900233"/>
            <a:ext cx="54120" cy="3028186"/>
            <a:chOff x="539552" y="900233"/>
            <a:chExt cx="54120" cy="3028186"/>
          </a:xfrm>
        </p:grpSpPr>
        <p:cxnSp>
          <p:nvCxnSpPr>
            <p:cNvPr id="5" name="Rechte verbindingslijn 4"/>
            <p:cNvCxnSpPr/>
            <p:nvPr userDrawn="1"/>
          </p:nvCxnSpPr>
          <p:spPr>
            <a:xfrm flipV="1">
              <a:off x="551844" y="900233"/>
              <a:ext cx="0" cy="273960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6" name="Afbeelding 5" descr="timeline_pijl_wit.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39552" y="3730419"/>
              <a:ext cx="54120" cy="198000"/>
            </a:xfrm>
            <a:prstGeom prst="rect">
              <a:avLst/>
            </a:prstGeom>
          </p:spPr>
        </p:pic>
      </p:grpSp>
      <p:sp>
        <p:nvSpPr>
          <p:cNvPr id="7" name="Titel 1"/>
          <p:cNvSpPr>
            <a:spLocks noGrp="1"/>
          </p:cNvSpPr>
          <p:nvPr>
            <p:ph type="title"/>
          </p:nvPr>
        </p:nvSpPr>
        <p:spPr>
          <a:xfrm>
            <a:off x="776785" y="737708"/>
            <a:ext cx="8165932" cy="3382344"/>
          </a:xfrm>
        </p:spPr>
        <p:txBody>
          <a:bodyPr anchor="b"/>
          <a:lstStyle>
            <a:lvl1pPr>
              <a:lnSpc>
                <a:spcPct val="90000"/>
              </a:lnSpc>
              <a:defRPr sz="7000" spc="0">
                <a:solidFill>
                  <a:schemeClr val="bg1"/>
                </a:solidFill>
              </a:defRPr>
            </a:lvl1pPr>
          </a:lstStyle>
          <a:p>
            <a:r>
              <a:rPr lang="nl-NL" dirty="0" smtClean="0"/>
              <a:t>Klik om de stijl te bewerken</a:t>
            </a:r>
            <a:endParaRPr lang="nl-NL" dirty="0"/>
          </a:p>
        </p:txBody>
      </p:sp>
    </p:spTree>
    <p:extLst>
      <p:ext uri="{BB962C8B-B14F-4D97-AF65-F5344CB8AC3E}">
        <p14:creationId xmlns:p14="http://schemas.microsoft.com/office/powerpoint/2010/main" val="1632345140"/>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hf sldNum="0" hdr="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_bla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33818"/>
            <a:ext cx="9144000" cy="274319"/>
          </a:xfrm>
          <a:prstGeom prst="rect">
            <a:avLst/>
          </a:prstGeom>
        </p:spPr>
      </p:pic>
      <p:grpSp>
        <p:nvGrpSpPr>
          <p:cNvPr id="3" name="Groep 2"/>
          <p:cNvGrpSpPr/>
          <p:nvPr userDrawn="1"/>
        </p:nvGrpSpPr>
        <p:grpSpPr>
          <a:xfrm>
            <a:off x="539800" y="900233"/>
            <a:ext cx="53624" cy="3028186"/>
            <a:chOff x="539800" y="900233"/>
            <a:chExt cx="53624" cy="3028186"/>
          </a:xfrm>
        </p:grpSpPr>
        <p:cxnSp>
          <p:nvCxnSpPr>
            <p:cNvPr id="5" name="Rechte verbindingslijn 4"/>
            <p:cNvCxnSpPr/>
            <p:nvPr userDrawn="1"/>
          </p:nvCxnSpPr>
          <p:spPr>
            <a:xfrm flipV="1">
              <a:off x="551844" y="900233"/>
              <a:ext cx="0" cy="2739600"/>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6" name="Afbeelding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39800" y="3730419"/>
              <a:ext cx="53624" cy="198000"/>
            </a:xfrm>
            <a:prstGeom prst="rect">
              <a:avLst/>
            </a:prstGeom>
          </p:spPr>
        </p:pic>
      </p:grpSp>
      <p:sp>
        <p:nvSpPr>
          <p:cNvPr id="7" name="Titel 1"/>
          <p:cNvSpPr>
            <a:spLocks noGrp="1"/>
          </p:cNvSpPr>
          <p:nvPr userDrawn="1">
            <p:ph type="title"/>
          </p:nvPr>
        </p:nvSpPr>
        <p:spPr>
          <a:xfrm>
            <a:off x="776785" y="737708"/>
            <a:ext cx="8165932" cy="3382344"/>
          </a:xfrm>
        </p:spPr>
        <p:txBody>
          <a:bodyPr anchor="b"/>
          <a:lstStyle>
            <a:lvl1pPr>
              <a:lnSpc>
                <a:spcPct val="90000"/>
              </a:lnSpc>
              <a:defRPr sz="7000" spc="0">
                <a:solidFill>
                  <a:schemeClr val="tx1"/>
                </a:solidFill>
              </a:defRPr>
            </a:lvl1pPr>
          </a:lstStyle>
          <a:p>
            <a:r>
              <a:rPr lang="nl-NL" dirty="0" smtClean="0"/>
              <a:t>Klik om de stijl te bewerken</a:t>
            </a:r>
            <a:endParaRPr lang="nl-NL" dirty="0"/>
          </a:p>
        </p:txBody>
      </p:sp>
    </p:spTree>
    <p:extLst>
      <p:ext uri="{BB962C8B-B14F-4D97-AF65-F5344CB8AC3E}">
        <p14:creationId xmlns:p14="http://schemas.microsoft.com/office/powerpoint/2010/main" val="425828613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hf sldNum="0" hdr="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howcas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1173672" y="1922482"/>
            <a:ext cx="7574792" cy="1866557"/>
          </a:xfrm>
        </p:spPr>
        <p:txBody>
          <a:bodyPr/>
          <a:lstStyle>
            <a:lvl1pPr>
              <a:lnSpc>
                <a:spcPct val="100000"/>
              </a:lnSpc>
              <a:defRPr sz="3000" spc="0">
                <a:solidFill>
                  <a:srgbClr val="FFFFFF"/>
                </a:solidFill>
              </a:defRPr>
            </a:lvl1pPr>
          </a:lstStyle>
          <a:p>
            <a:r>
              <a:rPr lang="nl-NL" dirty="0" smtClean="0"/>
              <a:t>Titelstijl van model bewerken</a:t>
            </a:r>
            <a:endParaRPr lang="nl-NL" dirty="0"/>
          </a:p>
        </p:txBody>
      </p:sp>
      <p:grpSp>
        <p:nvGrpSpPr>
          <p:cNvPr id="12" name="Groep 11"/>
          <p:cNvGrpSpPr/>
          <p:nvPr userDrawn="1"/>
        </p:nvGrpSpPr>
        <p:grpSpPr>
          <a:xfrm>
            <a:off x="964017" y="2027964"/>
            <a:ext cx="58382" cy="2466080"/>
            <a:chOff x="964017" y="2027964"/>
            <a:chExt cx="58382" cy="2466080"/>
          </a:xfrm>
        </p:grpSpPr>
        <p:pic>
          <p:nvPicPr>
            <p:cNvPr id="5" name="Afbeelding 4" descr="timeline_pijl_wit.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017" y="2027964"/>
              <a:ext cx="58382" cy="213591"/>
            </a:xfrm>
            <a:prstGeom prst="rect">
              <a:avLst/>
            </a:prstGeom>
          </p:spPr>
        </p:pic>
        <p:cxnSp>
          <p:nvCxnSpPr>
            <p:cNvPr id="6" name="Rechte verbindingslijn 5"/>
            <p:cNvCxnSpPr/>
            <p:nvPr userDrawn="1"/>
          </p:nvCxnSpPr>
          <p:spPr>
            <a:xfrm flipV="1">
              <a:off x="979257" y="2334044"/>
              <a:ext cx="0" cy="216000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7" name="Afbeelding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607226" y="6582839"/>
            <a:ext cx="69230" cy="143998"/>
          </a:xfrm>
          <a:prstGeom prst="rect">
            <a:avLst/>
          </a:prstGeom>
        </p:spPr>
      </p:pic>
      <p:sp>
        <p:nvSpPr>
          <p:cNvPr id="8" name="Tijdelijke aanduiding voor afbeelding 7"/>
          <p:cNvSpPr>
            <a:spLocks noGrp="1"/>
          </p:cNvSpPr>
          <p:nvPr>
            <p:ph type="pic" sz="quarter" idx="10"/>
          </p:nvPr>
        </p:nvSpPr>
        <p:spPr>
          <a:xfrm>
            <a:off x="8607226" y="6582839"/>
            <a:ext cx="69230" cy="143998"/>
          </a:xfrm>
        </p:spPr>
        <p:txBody>
          <a:bodyPr/>
          <a:lstStyle/>
          <a:p>
            <a:endParaRPr lang="nl-NL" dirty="0"/>
          </a:p>
        </p:txBody>
      </p:sp>
      <p:pic>
        <p:nvPicPr>
          <p:cNvPr id="9" name="Afbeelding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77" y="4629144"/>
            <a:ext cx="9143245" cy="158483"/>
          </a:xfrm>
          <a:prstGeom prst="rect">
            <a:avLst/>
          </a:prstGeom>
        </p:spPr>
      </p:pic>
      <p:sp>
        <p:nvSpPr>
          <p:cNvPr id="10" name="Rechthoek 9"/>
          <p:cNvSpPr/>
          <p:nvPr userDrawn="1"/>
        </p:nvSpPr>
        <p:spPr>
          <a:xfrm>
            <a:off x="0" y="0"/>
            <a:ext cx="9143622" cy="13428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1" name="Rechthoek 10"/>
          <p:cNvSpPr/>
          <p:nvPr userDrawn="1"/>
        </p:nvSpPr>
        <p:spPr>
          <a:xfrm>
            <a:off x="0" y="5502374"/>
            <a:ext cx="9143622" cy="13428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extLst>
      <p:ext uri="{BB962C8B-B14F-4D97-AF65-F5344CB8AC3E}">
        <p14:creationId xmlns:p14="http://schemas.microsoft.com/office/powerpoint/2010/main" val="874527267"/>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howcase_bla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1173672" y="1922482"/>
            <a:ext cx="7574792" cy="1866557"/>
          </a:xfrm>
        </p:spPr>
        <p:txBody>
          <a:bodyPr/>
          <a:lstStyle>
            <a:lvl1pPr>
              <a:lnSpc>
                <a:spcPct val="100000"/>
              </a:lnSpc>
              <a:defRPr sz="3000" spc="0">
                <a:solidFill>
                  <a:schemeClr val="tx1"/>
                </a:solidFill>
              </a:defRPr>
            </a:lvl1pPr>
          </a:lstStyle>
          <a:p>
            <a:r>
              <a:rPr lang="nl-NL" dirty="0" smtClean="0"/>
              <a:t>Titelstijl van model bewerken</a:t>
            </a:r>
            <a:endParaRPr lang="nl-NL" dirty="0"/>
          </a:p>
        </p:txBody>
      </p:sp>
      <p:grpSp>
        <p:nvGrpSpPr>
          <p:cNvPr id="3" name="Groep 2"/>
          <p:cNvGrpSpPr/>
          <p:nvPr userDrawn="1"/>
        </p:nvGrpSpPr>
        <p:grpSpPr>
          <a:xfrm>
            <a:off x="964284" y="2027964"/>
            <a:ext cx="57847" cy="2466080"/>
            <a:chOff x="964284" y="2027964"/>
            <a:chExt cx="57847" cy="2466080"/>
          </a:xfrm>
        </p:grpSpPr>
        <p:pic>
          <p:nvPicPr>
            <p:cNvPr id="5" name="Afbeelding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64284" y="2027964"/>
              <a:ext cx="57847" cy="213591"/>
            </a:xfrm>
            <a:prstGeom prst="rect">
              <a:avLst/>
            </a:prstGeom>
          </p:spPr>
        </p:pic>
        <p:cxnSp>
          <p:nvCxnSpPr>
            <p:cNvPr id="6" name="Rechte verbindingslijn 5"/>
            <p:cNvCxnSpPr/>
            <p:nvPr userDrawn="1"/>
          </p:nvCxnSpPr>
          <p:spPr>
            <a:xfrm flipV="1">
              <a:off x="979257" y="2334044"/>
              <a:ext cx="0" cy="2160000"/>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7" name="Afbeelding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607226" y="6582839"/>
            <a:ext cx="69230" cy="143998"/>
          </a:xfrm>
          <a:prstGeom prst="rect">
            <a:avLst/>
          </a:prstGeom>
        </p:spPr>
      </p:pic>
      <p:sp>
        <p:nvSpPr>
          <p:cNvPr id="8" name="Tijdelijke aanduiding voor afbeelding 7"/>
          <p:cNvSpPr>
            <a:spLocks noGrp="1"/>
          </p:cNvSpPr>
          <p:nvPr userDrawn="1">
            <p:ph type="pic" sz="quarter" idx="10"/>
          </p:nvPr>
        </p:nvSpPr>
        <p:spPr>
          <a:xfrm>
            <a:off x="8607226" y="6582839"/>
            <a:ext cx="69230" cy="143998"/>
          </a:xfrm>
        </p:spPr>
        <p:txBody>
          <a:bodyPr/>
          <a:lstStyle/>
          <a:p>
            <a:endParaRPr lang="nl-NL" dirty="0"/>
          </a:p>
        </p:txBody>
      </p:sp>
      <p:pic>
        <p:nvPicPr>
          <p:cNvPr id="9" name="Afbeelding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77" y="4632192"/>
            <a:ext cx="9143245" cy="152387"/>
          </a:xfrm>
          <a:prstGeom prst="rect">
            <a:avLst/>
          </a:prstGeom>
        </p:spPr>
      </p:pic>
      <p:sp>
        <p:nvSpPr>
          <p:cNvPr id="10" name="Rechthoek 9"/>
          <p:cNvSpPr/>
          <p:nvPr userDrawn="1"/>
        </p:nvSpPr>
        <p:spPr>
          <a:xfrm>
            <a:off x="0" y="0"/>
            <a:ext cx="9143622" cy="13428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1" name="Rechthoek 10"/>
          <p:cNvSpPr/>
          <p:nvPr userDrawn="1"/>
        </p:nvSpPr>
        <p:spPr>
          <a:xfrm>
            <a:off x="0" y="5502374"/>
            <a:ext cx="9143622" cy="13428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extLst>
      <p:ext uri="{BB962C8B-B14F-4D97-AF65-F5344CB8AC3E}">
        <p14:creationId xmlns:p14="http://schemas.microsoft.com/office/powerpoint/2010/main" val="3925972673"/>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16.pn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556486" y="1342800"/>
            <a:ext cx="8047962" cy="720000"/>
          </a:xfrm>
          <a:prstGeom prst="rect">
            <a:avLst/>
          </a:prstGeom>
        </p:spPr>
        <p:txBody>
          <a:bodyPr vert="horz" lIns="0" tIns="0" rIns="0" bIns="0" rtlCol="0" anchor="t" anchorCtr="0">
            <a:noAutofit/>
          </a:bodyPr>
          <a:lstStyle/>
          <a:p>
            <a:r>
              <a:rPr lang="nl-NL" dirty="0" smtClean="0"/>
              <a:t>Klik om de stijl te bewerken</a:t>
            </a:r>
            <a:endParaRPr lang="nl-NL" dirty="0"/>
          </a:p>
        </p:txBody>
      </p:sp>
      <p:sp>
        <p:nvSpPr>
          <p:cNvPr id="3" name="Tijdelijke aanduiding voor tekst 2"/>
          <p:cNvSpPr>
            <a:spLocks noGrp="1"/>
          </p:cNvSpPr>
          <p:nvPr>
            <p:ph type="body" idx="1"/>
          </p:nvPr>
        </p:nvSpPr>
        <p:spPr>
          <a:xfrm>
            <a:off x="556486" y="2199600"/>
            <a:ext cx="8044589" cy="4320480"/>
          </a:xfrm>
          <a:prstGeom prst="rect">
            <a:avLst/>
          </a:prstGeom>
        </p:spPr>
        <p:txBody>
          <a:bodyPr vert="horz" lIns="0" tIns="0" rIns="0" bIns="0" rtlCol="0">
            <a:noAutofit/>
          </a:body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
        <p:nvSpPr>
          <p:cNvPr id="6" name="Tijdelijke aanduiding voor dianummer 5"/>
          <p:cNvSpPr>
            <a:spLocks noGrp="1"/>
          </p:cNvSpPr>
          <p:nvPr>
            <p:ph type="sldNum" sz="quarter" idx="4"/>
          </p:nvPr>
        </p:nvSpPr>
        <p:spPr>
          <a:xfrm>
            <a:off x="556486" y="6525344"/>
            <a:ext cx="271098" cy="168990"/>
          </a:xfrm>
          <a:prstGeom prst="rect">
            <a:avLst/>
          </a:prstGeom>
        </p:spPr>
        <p:txBody>
          <a:bodyPr vert="horz" lIns="0" tIns="0" rIns="0" bIns="0" rtlCol="0" anchor="b" anchorCtr="0"/>
          <a:lstStyle>
            <a:lvl1pPr algn="l">
              <a:defRPr sz="700" b="1">
                <a:solidFill>
                  <a:schemeClr val="tx1"/>
                </a:solidFill>
                <a:latin typeface="Arial" pitchFamily="34" charset="0"/>
                <a:cs typeface="Arial" pitchFamily="34" charset="0"/>
              </a:defRPr>
            </a:lvl1pPr>
          </a:lstStyle>
          <a:p>
            <a:fld id="{52236286-4DC8-46DE-9269-8F728FBC0641}" type="slidenum">
              <a:rPr lang="nl-NL" smtClean="0"/>
              <a:pPr/>
              <a:t>‹#›</a:t>
            </a:fld>
            <a:endParaRPr lang="nl-NL" dirty="0"/>
          </a:p>
        </p:txBody>
      </p:sp>
      <p:sp>
        <p:nvSpPr>
          <p:cNvPr id="4" name="Tijdelijke aanduiding voor datum 3"/>
          <p:cNvSpPr>
            <a:spLocks noGrp="1"/>
          </p:cNvSpPr>
          <p:nvPr>
            <p:ph type="dt" sz="half" idx="2"/>
          </p:nvPr>
        </p:nvSpPr>
        <p:spPr>
          <a:xfrm>
            <a:off x="6463258" y="6526800"/>
            <a:ext cx="2133600" cy="169200"/>
          </a:xfrm>
          <a:prstGeom prst="rect">
            <a:avLst/>
          </a:prstGeom>
        </p:spPr>
        <p:txBody>
          <a:bodyPr vert="horz" wrap="none" lIns="0" tIns="0" rIns="0" bIns="0" rtlCol="0" anchor="b" anchorCtr="0"/>
          <a:lstStyle>
            <a:lvl1pPr algn="r">
              <a:defRPr sz="700" b="1">
                <a:solidFill>
                  <a:schemeClr val="tx1">
                    <a:tint val="75000"/>
                  </a:schemeClr>
                </a:solidFill>
                <a:latin typeface="+mn-lt"/>
              </a:defRPr>
            </a:lvl1pPr>
          </a:lstStyle>
          <a:p>
            <a:r>
              <a:rPr lang="nl-NL" dirty="0" smtClean="0"/>
              <a:t>dinsdag 21 april 2015</a:t>
            </a:r>
            <a:endParaRPr lang="nl-NL" dirty="0"/>
          </a:p>
        </p:txBody>
      </p:sp>
      <p:sp>
        <p:nvSpPr>
          <p:cNvPr id="5" name="Tijdelijke aanduiding voor voettekst 4"/>
          <p:cNvSpPr>
            <a:spLocks noGrp="1"/>
          </p:cNvSpPr>
          <p:nvPr>
            <p:ph type="ftr" sz="quarter" idx="3"/>
          </p:nvPr>
        </p:nvSpPr>
        <p:spPr>
          <a:xfrm>
            <a:off x="554410" y="6526800"/>
            <a:ext cx="4320000" cy="169200"/>
          </a:xfrm>
          <a:prstGeom prst="rect">
            <a:avLst/>
          </a:prstGeom>
        </p:spPr>
        <p:txBody>
          <a:bodyPr vert="horz" wrap="none" lIns="0" tIns="0" rIns="0" bIns="0" rtlCol="0" anchor="b" anchorCtr="0"/>
          <a:lstStyle>
            <a:lvl1pPr algn="l">
              <a:defRPr sz="700" b="1">
                <a:solidFill>
                  <a:schemeClr val="tx1">
                    <a:tint val="75000"/>
                  </a:schemeClr>
                </a:solidFill>
              </a:defRPr>
            </a:lvl1pPr>
          </a:lstStyle>
          <a:p>
            <a:fld id="{7BC0F3FE-9641-4A0F-A453-62730B59F18F}" type="slidenum">
              <a:rPr lang="nl-NL" smtClean="0"/>
              <a:t>‹#›</a:t>
            </a:fld>
            <a:r>
              <a:rPr lang="nl-NL" dirty="0" smtClean="0"/>
              <a:t> | Smart &amp; Secure </a:t>
            </a:r>
            <a:r>
              <a:rPr lang="nl-NL" dirty="0" err="1" smtClean="0"/>
              <a:t>Cities</a:t>
            </a:r>
            <a:endParaRPr lang="nl-NL" dirty="0"/>
          </a:p>
        </p:txBody>
      </p:sp>
    </p:spTree>
    <p:extLst>
      <p:ext uri="{BB962C8B-B14F-4D97-AF65-F5344CB8AC3E}">
        <p14:creationId xmlns:p14="http://schemas.microsoft.com/office/powerpoint/2010/main" val="4174333714"/>
      </p:ext>
    </p:extLst>
  </p:cSld>
  <p:clrMap bg1="lt1" tx1="dk1" bg2="lt2" tx2="dk2" accent1="accent1" accent2="accent2" accent3="accent3" accent4="accent4" accent5="accent5" accent6="accent6" hlink="hlink" folHlink="folHlink"/>
  <p:sldLayoutIdLst>
    <p:sldLayoutId id="2147483689" r:id="rId1"/>
    <p:sldLayoutId id="2147483694" r:id="rId2"/>
    <p:sldLayoutId id="2147483650" r:id="rId3"/>
    <p:sldLayoutId id="2147483661" r:id="rId4"/>
    <p:sldLayoutId id="2147483699" r:id="rId5"/>
    <p:sldLayoutId id="2147483688" r:id="rId6"/>
    <p:sldLayoutId id="2147483695" r:id="rId7"/>
    <p:sldLayoutId id="2147483690" r:id="rId8"/>
    <p:sldLayoutId id="2147483696" r:id="rId9"/>
    <p:sldLayoutId id="2147483698" r:id="rId10"/>
    <p:sldLayoutId id="2147483691" r:id="rId11"/>
    <p:sldLayoutId id="2147483692" r:id="rId12"/>
    <p:sldLayoutId id="2147483693" r:id="rId13"/>
    <p:sldLayoutId id="2147483697" r:id="rId14"/>
  </p:sldLayoutIdLst>
  <p:transition spd="slow">
    <p:fade thruBlk="1"/>
  </p:transition>
  <p:timing>
    <p:tnLst>
      <p:par>
        <p:cTn id="1" dur="indefinite" restart="never" nodeType="tmRoot"/>
      </p:par>
    </p:tnLst>
  </p:timing>
  <p:hf sldNum="0" hdr="0"/>
  <p:txStyles>
    <p:titleStyle>
      <a:lvl1pPr algn="l" defTabSz="914400" rtl="0" eaLnBrk="1" latinLnBrk="0" hangingPunct="1">
        <a:lnSpc>
          <a:spcPts val="2800"/>
        </a:lnSpc>
        <a:spcBef>
          <a:spcPct val="0"/>
        </a:spcBef>
        <a:buNone/>
        <a:defRPr sz="2800" b="1" kern="1200" cap="all" spc="0">
          <a:solidFill>
            <a:schemeClr val="tx2"/>
          </a:solidFill>
          <a:latin typeface="Arial Black"/>
          <a:ea typeface="+mj-ea"/>
          <a:cs typeface="Arial Black"/>
        </a:defRPr>
      </a:lvl1pPr>
    </p:titleStyle>
    <p:bodyStyle>
      <a:lvl1pPr marL="185738" indent="-185738" algn="l" defTabSz="914400" rtl="0" eaLnBrk="1" latinLnBrk="0" hangingPunct="1">
        <a:lnSpc>
          <a:spcPts val="2810"/>
        </a:lnSpc>
        <a:spcBef>
          <a:spcPts val="0"/>
        </a:spcBef>
        <a:buSzPct val="100000"/>
        <a:buFontTx/>
        <a:buBlip>
          <a:blip r:embed="rId16"/>
        </a:buBlip>
        <a:defRPr sz="1800" kern="1200">
          <a:solidFill>
            <a:schemeClr val="tx1"/>
          </a:solidFill>
          <a:latin typeface="Arial" pitchFamily="34" charset="0"/>
          <a:ea typeface="+mn-ea"/>
          <a:cs typeface="Arial" pitchFamily="34" charset="0"/>
        </a:defRPr>
      </a:lvl1pPr>
      <a:lvl2pPr marL="357188" indent="-171450" algn="l" defTabSz="914400" rtl="0" eaLnBrk="1" latinLnBrk="0" hangingPunct="1">
        <a:lnSpc>
          <a:spcPts val="2810"/>
        </a:lnSpc>
        <a:spcBef>
          <a:spcPts val="0"/>
        </a:spcBef>
        <a:buSzPct val="100000"/>
        <a:buFontTx/>
        <a:buBlip>
          <a:blip r:embed="rId16"/>
        </a:buBlip>
        <a:defRPr sz="1800" kern="1200">
          <a:solidFill>
            <a:schemeClr val="tx1"/>
          </a:solidFill>
          <a:latin typeface="Arial" pitchFamily="34" charset="0"/>
          <a:ea typeface="+mn-ea"/>
          <a:cs typeface="Arial" pitchFamily="34" charset="0"/>
        </a:defRPr>
      </a:lvl2pPr>
      <a:lvl3pPr marL="542925" indent="-185738" algn="l" defTabSz="914400" rtl="0" eaLnBrk="1" latinLnBrk="0" hangingPunct="1">
        <a:lnSpc>
          <a:spcPts val="2810"/>
        </a:lnSpc>
        <a:spcBef>
          <a:spcPts val="0"/>
        </a:spcBef>
        <a:buSzPct val="100000"/>
        <a:buFontTx/>
        <a:buBlip>
          <a:blip r:embed="rId16"/>
        </a:buBlip>
        <a:defRPr sz="1800" kern="1200">
          <a:solidFill>
            <a:schemeClr val="tx1"/>
          </a:solidFill>
          <a:latin typeface="Arial" pitchFamily="34" charset="0"/>
          <a:ea typeface="+mn-ea"/>
          <a:cs typeface="Arial" pitchFamily="34" charset="0"/>
        </a:defRPr>
      </a:lvl3pPr>
      <a:lvl4pPr marL="715963" indent="-173038" algn="l" defTabSz="914400" rtl="0" eaLnBrk="1" latinLnBrk="0" hangingPunct="1">
        <a:lnSpc>
          <a:spcPts val="2810"/>
        </a:lnSpc>
        <a:spcBef>
          <a:spcPts val="0"/>
        </a:spcBef>
        <a:buSzPct val="100000"/>
        <a:buFontTx/>
        <a:buBlip>
          <a:blip r:embed="rId16"/>
        </a:buBlip>
        <a:defRPr sz="1800" kern="1200">
          <a:solidFill>
            <a:schemeClr val="tx1"/>
          </a:solidFill>
          <a:latin typeface="Arial" pitchFamily="34" charset="0"/>
          <a:ea typeface="+mn-ea"/>
          <a:cs typeface="Arial" pitchFamily="34" charset="0"/>
        </a:defRPr>
      </a:lvl4pPr>
      <a:lvl5pPr marL="901700" indent="-185738" algn="l" defTabSz="914400" rtl="0" eaLnBrk="1" latinLnBrk="0" hangingPunct="1">
        <a:lnSpc>
          <a:spcPts val="2810"/>
        </a:lnSpc>
        <a:spcBef>
          <a:spcPts val="0"/>
        </a:spcBef>
        <a:buSzPct val="100000"/>
        <a:buFontTx/>
        <a:buBlip>
          <a:blip r:embed="rId16"/>
        </a:buBlip>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0375" y="382588"/>
            <a:ext cx="822325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smtClean="0"/>
              <a:t>Mastertitelformat bearbeiten</a:t>
            </a:r>
          </a:p>
        </p:txBody>
      </p:sp>
      <p:sp>
        <p:nvSpPr>
          <p:cNvPr id="1027" name="Rectangle 3"/>
          <p:cNvSpPr>
            <a:spLocks noGrp="1" noChangeArrowheads="1"/>
          </p:cNvSpPr>
          <p:nvPr>
            <p:ph type="body" idx="1"/>
          </p:nvPr>
        </p:nvSpPr>
        <p:spPr bwMode="auto">
          <a:xfrm>
            <a:off x="460375" y="1773238"/>
            <a:ext cx="8223250" cy="409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smtClean="0"/>
              <a:t>Mastertextformat bearbeiten</a:t>
            </a:r>
          </a:p>
          <a:p>
            <a:pPr lvl="1"/>
            <a:r>
              <a:rPr lang="en-US" smtClean="0"/>
              <a:t>Zweite Ebene</a:t>
            </a:r>
          </a:p>
          <a:p>
            <a:pPr lvl="2"/>
            <a:r>
              <a:rPr lang="en-US" smtClean="0"/>
              <a:t>Dritte Ebene</a:t>
            </a:r>
          </a:p>
          <a:p>
            <a:pPr lvl="3"/>
            <a:r>
              <a:rPr lang="en-US" smtClean="0"/>
              <a:t>Vierte Ebene</a:t>
            </a:r>
          </a:p>
          <a:p>
            <a:pPr lvl="4"/>
            <a:r>
              <a:rPr lang="en-US" smtClean="0"/>
              <a:t>Fünfte Ebene</a:t>
            </a:r>
          </a:p>
        </p:txBody>
      </p:sp>
      <p:sp>
        <p:nvSpPr>
          <p:cNvPr id="1031" name="Line 7"/>
          <p:cNvSpPr>
            <a:spLocks noChangeShapeType="1"/>
          </p:cNvSpPr>
          <p:nvPr/>
        </p:nvSpPr>
        <p:spPr bwMode="auto">
          <a:xfrm>
            <a:off x="460375" y="6113463"/>
            <a:ext cx="8223250" cy="0"/>
          </a:xfrm>
          <a:prstGeom prst="line">
            <a:avLst/>
          </a:prstGeom>
          <a:noFill/>
          <a:ln w="317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de-DE">
              <a:solidFill>
                <a:srgbClr val="000000"/>
              </a:solidFill>
            </a:endParaRPr>
          </a:p>
        </p:txBody>
      </p:sp>
      <p:sp>
        <p:nvSpPr>
          <p:cNvPr id="1045" name="Text Box 21"/>
          <p:cNvSpPr txBox="1">
            <a:spLocks noChangeArrowheads="1"/>
          </p:cNvSpPr>
          <p:nvPr/>
        </p:nvSpPr>
        <p:spPr bwMode="auto">
          <a:xfrm>
            <a:off x="8123238" y="6137710"/>
            <a:ext cx="55245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r" fontAlgn="base">
              <a:spcBef>
                <a:spcPct val="50000"/>
              </a:spcBef>
              <a:spcAft>
                <a:spcPct val="0"/>
              </a:spcAft>
            </a:pPr>
            <a:fld id="{BD9DEBCD-1A84-46B0-9A4D-BD6CF5B8ADB0}" type="slidenum">
              <a:rPr lang="en-US" sz="1000">
                <a:solidFill>
                  <a:srgbClr val="000000"/>
                </a:solidFill>
              </a:rPr>
              <a:pPr algn="r" fontAlgn="base">
                <a:spcBef>
                  <a:spcPct val="50000"/>
                </a:spcBef>
                <a:spcAft>
                  <a:spcPct val="0"/>
                </a:spcAft>
              </a:pPr>
              <a:t>‹#›</a:t>
            </a:fld>
            <a:endParaRPr lang="en-US" sz="1000" dirty="0">
              <a:solidFill>
                <a:srgbClr val="000000"/>
              </a:solidFill>
            </a:endParaRPr>
          </a:p>
        </p:txBody>
      </p:sp>
      <p:pic>
        <p:nvPicPr>
          <p:cNvPr id="8" name="Picture 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4286542" y="6192206"/>
            <a:ext cx="648928" cy="635456"/>
          </a:xfrm>
          <a:prstGeom prst="rect">
            <a:avLst/>
          </a:prstGeom>
        </p:spPr>
      </p:pic>
    </p:spTree>
    <p:extLst>
      <p:ext uri="{BB962C8B-B14F-4D97-AF65-F5344CB8AC3E}">
        <p14:creationId xmlns:p14="http://schemas.microsoft.com/office/powerpoint/2010/main" val="3514489627"/>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Lst>
  <p:timing>
    <p:tnLst>
      <p:par>
        <p:cTn id="1" dur="indefinite" restart="never" nodeType="tmRoot"/>
      </p:par>
    </p:tnLst>
  </p:timing>
  <p:txStyles>
    <p:titleStyle>
      <a:lvl1pPr algn="l" rtl="0" eaLnBrk="1" fontAlgn="base" hangingPunct="1">
        <a:spcBef>
          <a:spcPct val="0"/>
        </a:spcBef>
        <a:spcAft>
          <a:spcPct val="0"/>
        </a:spcAft>
        <a:defRPr sz="2400" b="1">
          <a:solidFill>
            <a:schemeClr val="tx1"/>
          </a:solidFill>
          <a:latin typeface="+mj-lt"/>
          <a:ea typeface="+mj-ea"/>
          <a:cs typeface="+mj-cs"/>
        </a:defRPr>
      </a:lvl1pPr>
      <a:lvl2pPr algn="l" rtl="0" eaLnBrk="1" fontAlgn="base" hangingPunct="1">
        <a:spcBef>
          <a:spcPct val="0"/>
        </a:spcBef>
        <a:spcAft>
          <a:spcPct val="0"/>
        </a:spcAft>
        <a:defRPr sz="2400" b="1">
          <a:solidFill>
            <a:schemeClr val="tx1"/>
          </a:solidFill>
          <a:latin typeface="Frutiger LT Com 45 Light" pitchFamily="1" charset="0"/>
        </a:defRPr>
      </a:lvl2pPr>
      <a:lvl3pPr algn="l" rtl="0" eaLnBrk="1" fontAlgn="base" hangingPunct="1">
        <a:spcBef>
          <a:spcPct val="0"/>
        </a:spcBef>
        <a:spcAft>
          <a:spcPct val="0"/>
        </a:spcAft>
        <a:defRPr sz="2400" b="1">
          <a:solidFill>
            <a:schemeClr val="tx1"/>
          </a:solidFill>
          <a:latin typeface="Frutiger LT Com 45 Light" pitchFamily="1" charset="0"/>
        </a:defRPr>
      </a:lvl3pPr>
      <a:lvl4pPr algn="l" rtl="0" eaLnBrk="1" fontAlgn="base" hangingPunct="1">
        <a:spcBef>
          <a:spcPct val="0"/>
        </a:spcBef>
        <a:spcAft>
          <a:spcPct val="0"/>
        </a:spcAft>
        <a:defRPr sz="2400" b="1">
          <a:solidFill>
            <a:schemeClr val="tx1"/>
          </a:solidFill>
          <a:latin typeface="Frutiger LT Com 45 Light" pitchFamily="1" charset="0"/>
        </a:defRPr>
      </a:lvl4pPr>
      <a:lvl5pPr algn="l" rtl="0" eaLnBrk="1" fontAlgn="base" hangingPunct="1">
        <a:spcBef>
          <a:spcPct val="0"/>
        </a:spcBef>
        <a:spcAft>
          <a:spcPct val="0"/>
        </a:spcAft>
        <a:defRPr sz="2400" b="1">
          <a:solidFill>
            <a:schemeClr val="tx1"/>
          </a:solidFill>
          <a:latin typeface="Frutiger LT Com 45 Light" pitchFamily="1" charset="0"/>
        </a:defRPr>
      </a:lvl5pPr>
      <a:lvl6pPr marL="457200" algn="l" rtl="0" eaLnBrk="1" fontAlgn="base" hangingPunct="1">
        <a:spcBef>
          <a:spcPct val="0"/>
        </a:spcBef>
        <a:spcAft>
          <a:spcPct val="0"/>
        </a:spcAft>
        <a:defRPr sz="2400" b="1">
          <a:solidFill>
            <a:schemeClr val="tx1"/>
          </a:solidFill>
          <a:latin typeface="Frutiger LT Com 45 Light" pitchFamily="1" charset="0"/>
        </a:defRPr>
      </a:lvl6pPr>
      <a:lvl7pPr marL="914400" algn="l" rtl="0" eaLnBrk="1" fontAlgn="base" hangingPunct="1">
        <a:spcBef>
          <a:spcPct val="0"/>
        </a:spcBef>
        <a:spcAft>
          <a:spcPct val="0"/>
        </a:spcAft>
        <a:defRPr sz="2400" b="1">
          <a:solidFill>
            <a:schemeClr val="tx1"/>
          </a:solidFill>
          <a:latin typeface="Frutiger LT Com 45 Light" pitchFamily="1" charset="0"/>
        </a:defRPr>
      </a:lvl7pPr>
      <a:lvl8pPr marL="1371600" algn="l" rtl="0" eaLnBrk="1" fontAlgn="base" hangingPunct="1">
        <a:spcBef>
          <a:spcPct val="0"/>
        </a:spcBef>
        <a:spcAft>
          <a:spcPct val="0"/>
        </a:spcAft>
        <a:defRPr sz="2400" b="1">
          <a:solidFill>
            <a:schemeClr val="tx1"/>
          </a:solidFill>
          <a:latin typeface="Frutiger LT Com 45 Light" pitchFamily="1" charset="0"/>
        </a:defRPr>
      </a:lvl8pPr>
      <a:lvl9pPr marL="1828800" algn="l" rtl="0" eaLnBrk="1" fontAlgn="base" hangingPunct="1">
        <a:spcBef>
          <a:spcPct val="0"/>
        </a:spcBef>
        <a:spcAft>
          <a:spcPct val="0"/>
        </a:spcAft>
        <a:defRPr sz="2400" b="1">
          <a:solidFill>
            <a:schemeClr val="tx1"/>
          </a:solidFill>
          <a:latin typeface="Frutiger LT Com 45 Light" pitchFamily="1" charset="0"/>
        </a:defRPr>
      </a:lvl9pPr>
    </p:titleStyle>
    <p:bodyStyle>
      <a:lvl1pPr algn="l" rtl="0" eaLnBrk="1" fontAlgn="base" hangingPunct="1">
        <a:spcBef>
          <a:spcPct val="0"/>
        </a:spcBef>
        <a:spcAft>
          <a:spcPct val="40000"/>
        </a:spcAft>
        <a:buClr>
          <a:schemeClr val="tx2"/>
        </a:buClr>
        <a:buFont typeface="Wingdings" pitchFamily="1" charset="2"/>
        <a:defRPr>
          <a:solidFill>
            <a:schemeClr val="tx1"/>
          </a:solidFill>
          <a:latin typeface="+mn-lt"/>
          <a:ea typeface="+mn-ea"/>
          <a:cs typeface="+mn-cs"/>
        </a:defRPr>
      </a:lvl1pPr>
      <a:lvl2pPr marL="268288" indent="-266700" algn="l" rtl="0" eaLnBrk="1" fontAlgn="base" hangingPunct="1">
        <a:spcBef>
          <a:spcPct val="0"/>
        </a:spcBef>
        <a:spcAft>
          <a:spcPct val="40000"/>
        </a:spcAft>
        <a:buClr>
          <a:schemeClr val="tx2"/>
        </a:buClr>
        <a:buFont typeface="Wingdings" pitchFamily="1" charset="2"/>
        <a:buChar char="n"/>
        <a:defRPr>
          <a:solidFill>
            <a:schemeClr val="tx1"/>
          </a:solidFill>
          <a:latin typeface="+mn-lt"/>
        </a:defRPr>
      </a:lvl2pPr>
      <a:lvl3pPr marL="531813" indent="-261938" algn="l" rtl="0" eaLnBrk="1" fontAlgn="base" hangingPunct="1">
        <a:spcBef>
          <a:spcPct val="0"/>
        </a:spcBef>
        <a:spcAft>
          <a:spcPct val="40000"/>
        </a:spcAft>
        <a:buClr>
          <a:schemeClr val="bg2"/>
        </a:buClr>
        <a:buFont typeface="Wingdings" pitchFamily="1" charset="2"/>
        <a:buChar char="n"/>
        <a:defRPr>
          <a:solidFill>
            <a:schemeClr val="tx1"/>
          </a:solidFill>
          <a:latin typeface="+mn-lt"/>
        </a:defRPr>
      </a:lvl3pPr>
      <a:lvl4pPr marL="800100" indent="-266700" algn="l" rtl="0" eaLnBrk="1" fontAlgn="base" hangingPunct="1">
        <a:spcBef>
          <a:spcPct val="0"/>
        </a:spcBef>
        <a:spcAft>
          <a:spcPct val="40000"/>
        </a:spcAft>
        <a:buClr>
          <a:schemeClr val="bg2"/>
        </a:buClr>
        <a:buFont typeface="Wingdings" pitchFamily="1" charset="2"/>
        <a:buChar char="n"/>
        <a:defRPr>
          <a:solidFill>
            <a:schemeClr val="tx1"/>
          </a:solidFill>
          <a:latin typeface="+mn-lt"/>
        </a:defRPr>
      </a:lvl4pPr>
      <a:lvl5pPr marL="1079500" indent="-277813" algn="l" rtl="0" eaLnBrk="1" fontAlgn="base" hangingPunct="1">
        <a:spcBef>
          <a:spcPct val="0"/>
        </a:spcBef>
        <a:spcAft>
          <a:spcPct val="40000"/>
        </a:spcAft>
        <a:buClr>
          <a:schemeClr val="bg2"/>
        </a:buClr>
        <a:buFont typeface="Wingdings" pitchFamily="1" charset="2"/>
        <a:buChar char="n"/>
        <a:defRPr>
          <a:solidFill>
            <a:schemeClr val="tx1"/>
          </a:solidFill>
          <a:latin typeface="+mn-lt"/>
        </a:defRPr>
      </a:lvl5pPr>
      <a:lvl6pPr marL="1536700" indent="-277813" algn="l" rtl="0" eaLnBrk="1" fontAlgn="base" hangingPunct="1">
        <a:spcBef>
          <a:spcPct val="0"/>
        </a:spcBef>
        <a:spcAft>
          <a:spcPct val="40000"/>
        </a:spcAft>
        <a:buClr>
          <a:schemeClr val="bg2"/>
        </a:buClr>
        <a:buFont typeface="Wingdings" pitchFamily="1" charset="2"/>
        <a:buChar char="n"/>
        <a:defRPr>
          <a:solidFill>
            <a:schemeClr val="tx1"/>
          </a:solidFill>
          <a:latin typeface="+mn-lt"/>
        </a:defRPr>
      </a:lvl6pPr>
      <a:lvl7pPr marL="1993900" indent="-277813" algn="l" rtl="0" eaLnBrk="1" fontAlgn="base" hangingPunct="1">
        <a:spcBef>
          <a:spcPct val="0"/>
        </a:spcBef>
        <a:spcAft>
          <a:spcPct val="40000"/>
        </a:spcAft>
        <a:buClr>
          <a:schemeClr val="bg2"/>
        </a:buClr>
        <a:buFont typeface="Wingdings" pitchFamily="1" charset="2"/>
        <a:buChar char="n"/>
        <a:defRPr>
          <a:solidFill>
            <a:schemeClr val="tx1"/>
          </a:solidFill>
          <a:latin typeface="+mn-lt"/>
        </a:defRPr>
      </a:lvl7pPr>
      <a:lvl8pPr marL="2451100" indent="-277813" algn="l" rtl="0" eaLnBrk="1" fontAlgn="base" hangingPunct="1">
        <a:spcBef>
          <a:spcPct val="0"/>
        </a:spcBef>
        <a:spcAft>
          <a:spcPct val="40000"/>
        </a:spcAft>
        <a:buClr>
          <a:schemeClr val="bg2"/>
        </a:buClr>
        <a:buFont typeface="Wingdings" pitchFamily="1" charset="2"/>
        <a:buChar char="n"/>
        <a:defRPr>
          <a:solidFill>
            <a:schemeClr val="tx1"/>
          </a:solidFill>
          <a:latin typeface="+mn-lt"/>
        </a:defRPr>
      </a:lvl8pPr>
      <a:lvl9pPr marL="2908300" indent="-277813" algn="l" rtl="0" eaLnBrk="1" fontAlgn="base" hangingPunct="1">
        <a:spcBef>
          <a:spcPct val="0"/>
        </a:spcBef>
        <a:spcAft>
          <a:spcPct val="40000"/>
        </a:spcAft>
        <a:buClr>
          <a:schemeClr val="bg2"/>
        </a:buClr>
        <a:buFont typeface="Wingdings" pitchFamily="1" charset="2"/>
        <a:buChar char="n"/>
        <a:defRPr>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6.xml"/><Relationship Id="rId1" Type="http://schemas.openxmlformats.org/officeDocument/2006/relationships/themeOverride" Target="../theme/themeOverride1.xml"/><Relationship Id="rId4" Type="http://schemas.openxmlformats.org/officeDocument/2006/relationships/image" Target="../media/image20.png"/></Relationships>
</file>

<file path=ppt/slides/_rels/slide20.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image" Target="../media/image27.png"/><Relationship Id="rId7" Type="http://schemas.openxmlformats.org/officeDocument/2006/relationships/image" Target="../media/image31.jpeg"/><Relationship Id="rId12"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16.xml"/><Relationship Id="rId6" Type="http://schemas.openxmlformats.org/officeDocument/2006/relationships/image" Target="../media/image30.jpeg"/><Relationship Id="rId11" Type="http://schemas.openxmlformats.org/officeDocument/2006/relationships/image" Target="../media/image35.png"/><Relationship Id="rId5" Type="http://schemas.openxmlformats.org/officeDocument/2006/relationships/image" Target="../media/image29.jpe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hyperlink" Target="mailto:info@fp7-tactics.eu" TargetMode="External"/><Relationship Id="rId2" Type="http://schemas.openxmlformats.org/officeDocument/2006/relationships/notesSlide" Target="../notesSlides/notesSlide21.xml"/><Relationship Id="rId1" Type="http://schemas.openxmlformats.org/officeDocument/2006/relationships/slideLayout" Target="../slideLayouts/slideLayout16.xml"/><Relationship Id="rId5" Type="http://schemas.openxmlformats.org/officeDocument/2006/relationships/image" Target="../media/image39.png"/><Relationship Id="rId4" Type="http://schemas.openxmlformats.org/officeDocument/2006/relationships/hyperlink" Target="http://www.fp7-tactics.eu/"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6.xml"/><Relationship Id="rId1" Type="http://schemas.openxmlformats.org/officeDocument/2006/relationships/vmlDrawing" Target="../drawings/vmlDrawing1.vml"/><Relationship Id="rId5" Type="http://schemas.openxmlformats.org/officeDocument/2006/relationships/image" Target="../media/image22.png"/><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6.xml"/><Relationship Id="rId1" Type="http://schemas.openxmlformats.org/officeDocument/2006/relationships/vmlDrawing" Target="../drawings/vmlDrawing2.vml"/><Relationship Id="rId5" Type="http://schemas.openxmlformats.org/officeDocument/2006/relationships/image" Target="../media/image22.png"/><Relationship Id="rId4" Type="http://schemas.openxmlformats.org/officeDocument/2006/relationships/oleObject" Target="../embeddings/oleObject2.bin"/></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1000" b="-11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noProof="0" dirty="0" smtClean="0">
                <a:effectLst>
                  <a:outerShdw blurRad="38100" dist="38100" dir="2700000" algn="tl">
                    <a:srgbClr val="000000">
                      <a:alpha val="43137"/>
                    </a:srgbClr>
                  </a:outerShdw>
                </a:effectLst>
              </a:rPr>
              <a:t>Privacy by design for public / private partnerships for security</a:t>
            </a:r>
            <a:br>
              <a:rPr lang="en-GB" noProof="0" dirty="0" smtClean="0">
                <a:effectLst>
                  <a:outerShdw blurRad="38100" dist="38100" dir="2700000" algn="tl">
                    <a:srgbClr val="000000">
                      <a:alpha val="43137"/>
                    </a:srgbClr>
                  </a:outerShdw>
                </a:effectLst>
              </a:rPr>
            </a:br>
            <a:r>
              <a:rPr lang="en-GB" sz="1800" cap="none" baseline="0" noProof="0" dirty="0" smtClean="0">
                <a:effectLst>
                  <a:outerShdw blurRad="38100" dist="38100" dir="2700000" algn="tl">
                    <a:srgbClr val="000000">
                      <a:alpha val="43137"/>
                    </a:srgbClr>
                  </a:outerShdw>
                </a:effectLst>
                <a:latin typeface="Arial"/>
              </a:rPr>
              <a:t>EU FP7 TACTICS</a:t>
            </a:r>
            <a:r>
              <a:rPr lang="en-GB" sz="1200" cap="none" noProof="0" dirty="0" smtClean="0">
                <a:effectLst>
                  <a:outerShdw blurRad="38100" dist="38100" dir="2700000" algn="tl">
                    <a:srgbClr val="000000">
                      <a:alpha val="43137"/>
                    </a:srgbClr>
                  </a:outerShdw>
                </a:effectLst>
                <a:latin typeface="Arial"/>
              </a:rPr>
              <a:t/>
            </a:r>
            <a:br>
              <a:rPr lang="en-GB" sz="1200" cap="none" noProof="0" dirty="0" smtClean="0">
                <a:effectLst>
                  <a:outerShdw blurRad="38100" dist="38100" dir="2700000" algn="tl">
                    <a:srgbClr val="000000">
                      <a:alpha val="43137"/>
                    </a:srgbClr>
                  </a:outerShdw>
                </a:effectLst>
                <a:latin typeface="Arial"/>
              </a:rPr>
            </a:br>
            <a:r>
              <a:rPr lang="en-GB" sz="1200" cap="none" noProof="0" dirty="0" smtClean="0">
                <a:effectLst>
                  <a:outerShdw blurRad="38100" dist="38100" dir="2700000" algn="tl">
                    <a:srgbClr val="000000">
                      <a:alpha val="43137"/>
                    </a:srgbClr>
                  </a:outerShdw>
                </a:effectLst>
                <a:latin typeface="Arial"/>
              </a:rPr>
              <a:t>CCR Summit 2015, September 30t</a:t>
            </a:r>
            <a:r>
              <a:rPr lang="en-GB" sz="1200" cap="none" baseline="30000" noProof="0" dirty="0" smtClean="0">
                <a:effectLst>
                  <a:outerShdw blurRad="38100" dist="38100" dir="2700000" algn="tl">
                    <a:srgbClr val="000000">
                      <a:alpha val="43137"/>
                    </a:srgbClr>
                  </a:outerShdw>
                </a:effectLst>
                <a:latin typeface="Arial"/>
              </a:rPr>
              <a:t>h</a:t>
            </a:r>
            <a:r>
              <a:rPr lang="en-GB" sz="1200" cap="none" noProof="0" dirty="0" smtClean="0">
                <a:effectLst>
                  <a:outerShdw blurRad="38100" dist="38100" dir="2700000" algn="tl">
                    <a:srgbClr val="000000">
                      <a:alpha val="43137"/>
                    </a:srgbClr>
                  </a:outerShdw>
                </a:effectLst>
                <a:latin typeface="Arial"/>
              </a:rPr>
              <a:t> </a:t>
            </a:r>
            <a:r>
              <a:rPr lang="en-GB" sz="1200" cap="none" baseline="0" noProof="0" dirty="0" smtClean="0">
                <a:effectLst>
                  <a:outerShdw blurRad="38100" dist="38100" dir="2700000" algn="tl">
                    <a:srgbClr val="000000">
                      <a:alpha val="43137"/>
                    </a:srgbClr>
                  </a:outerShdw>
                </a:effectLst>
                <a:latin typeface="Arial"/>
              </a:rPr>
              <a:t>2015</a:t>
            </a:r>
            <a:endParaRPr lang="en-GB" sz="1200" cap="none" noProof="0" dirty="0">
              <a:effectLst>
                <a:outerShdw blurRad="38100" dist="38100" dir="2700000" algn="tl">
                  <a:srgbClr val="000000">
                    <a:alpha val="43137"/>
                  </a:srgbClr>
                </a:outerShdw>
              </a:effectLst>
              <a:latin typeface="Arial"/>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6194" y="6101958"/>
            <a:ext cx="747713" cy="74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01948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600" dirty="0" smtClean="0"/>
              <a:t>Privacy invading activities in a system-of-systems context</a:t>
            </a:r>
            <a:endParaRPr lang="en-GB" sz="3600" dirty="0"/>
          </a:p>
        </p:txBody>
      </p:sp>
      <p:sp>
        <p:nvSpPr>
          <p:cNvPr id="3" name="Content Placeholder 2"/>
          <p:cNvSpPr>
            <a:spLocks noGrp="1"/>
          </p:cNvSpPr>
          <p:nvPr>
            <p:ph idx="1"/>
          </p:nvPr>
        </p:nvSpPr>
        <p:spPr/>
        <p:txBody>
          <a:bodyPr/>
          <a:lstStyle/>
          <a:p>
            <a:endParaRPr lang="nl-NL"/>
          </a:p>
        </p:txBody>
      </p:sp>
      <p:pic>
        <p:nvPicPr>
          <p:cNvPr id="4" name="Picture 3" descr="\\tsn.tno.nl\Data\Users\restjhcv\home\Documents\PrivacyInvasionsSystemOfSystems.jpg"/>
          <p:cNvPicPr/>
          <p:nvPr/>
        </p:nvPicPr>
        <p:blipFill>
          <a:blip r:embed="rId3">
            <a:extLst>
              <a:ext uri="{28A0092B-C50C-407E-A947-70E740481C1C}">
                <a14:useLocalDpi xmlns:a14="http://schemas.microsoft.com/office/drawing/2010/main" val="0"/>
              </a:ext>
            </a:extLst>
          </a:blip>
          <a:srcRect/>
          <a:stretch>
            <a:fillRect/>
          </a:stretch>
        </p:blipFill>
        <p:spPr bwMode="auto">
          <a:xfrm>
            <a:off x="1835696" y="2132856"/>
            <a:ext cx="5616624" cy="3384376"/>
          </a:xfrm>
          <a:prstGeom prst="rect">
            <a:avLst/>
          </a:prstGeom>
          <a:noFill/>
          <a:ln>
            <a:noFill/>
          </a:ln>
        </p:spPr>
      </p:pic>
      <p:sp>
        <p:nvSpPr>
          <p:cNvPr id="5" name="Multiply 4"/>
          <p:cNvSpPr/>
          <p:nvPr/>
        </p:nvSpPr>
        <p:spPr>
          <a:xfrm>
            <a:off x="2843808" y="2996952"/>
            <a:ext cx="914400" cy="914400"/>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Multiply 5"/>
          <p:cNvSpPr/>
          <p:nvPr/>
        </p:nvSpPr>
        <p:spPr>
          <a:xfrm>
            <a:off x="5724128" y="2996952"/>
            <a:ext cx="914400" cy="914400"/>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5132319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sz="3600" kern="1200" noProof="0" dirty="0" smtClean="0">
                <a:solidFill>
                  <a:prstClr val="black"/>
                </a:solidFill>
                <a:latin typeface="Calibri"/>
              </a:rPr>
              <a:t>Why do private parties do this?</a:t>
            </a:r>
            <a:endParaRPr lang="en-GB" sz="3600" noProof="0" dirty="0"/>
          </a:p>
        </p:txBody>
      </p:sp>
      <p:sp>
        <p:nvSpPr>
          <p:cNvPr id="5" name="Content Placeholder 4"/>
          <p:cNvSpPr>
            <a:spLocks noGrp="1"/>
          </p:cNvSpPr>
          <p:nvPr>
            <p:ph idx="1"/>
          </p:nvPr>
        </p:nvSpPr>
        <p:spPr>
          <a:xfrm>
            <a:off x="460375" y="1450428"/>
            <a:ext cx="8223250" cy="4415385"/>
          </a:xfrm>
        </p:spPr>
        <p:txBody>
          <a:bodyPr/>
          <a:lstStyle/>
          <a:p>
            <a:pPr lvl="1"/>
            <a:r>
              <a:rPr lang="en-GB" sz="2400" kern="1200" dirty="0" smtClean="0">
                <a:solidFill>
                  <a:prstClr val="black"/>
                </a:solidFill>
                <a:latin typeface="Calibri"/>
              </a:rPr>
              <a:t>They want to stay in business</a:t>
            </a:r>
          </a:p>
          <a:p>
            <a:pPr lvl="1"/>
            <a:endParaRPr lang="en-GB" sz="2400" kern="1200" noProof="0" dirty="0">
              <a:solidFill>
                <a:prstClr val="black"/>
              </a:solidFill>
              <a:latin typeface="Calibri"/>
            </a:endParaRPr>
          </a:p>
          <a:p>
            <a:pPr lvl="1"/>
            <a:r>
              <a:rPr lang="en-GB" sz="2400" kern="1200" noProof="0" dirty="0" smtClean="0">
                <a:solidFill>
                  <a:prstClr val="black"/>
                </a:solidFill>
                <a:latin typeface="Calibri"/>
              </a:rPr>
              <a:t>… but they also want to cooperate with the law, and they do see that it is ethical to help protect against serious threats</a:t>
            </a:r>
          </a:p>
          <a:p>
            <a:pPr lvl="1"/>
            <a:endParaRPr lang="en-GB" sz="2400" kern="1200" noProof="0" dirty="0" smtClean="0">
              <a:solidFill>
                <a:prstClr val="black"/>
              </a:solidFill>
              <a:latin typeface="Calibri"/>
            </a:endParaRPr>
          </a:p>
          <a:p>
            <a:pPr lvl="1"/>
            <a:endParaRPr lang="en-GB" sz="2400" kern="1200" dirty="0">
              <a:solidFill>
                <a:prstClr val="black"/>
              </a:solidFill>
              <a:latin typeface="Calibri"/>
            </a:endParaRPr>
          </a:p>
          <a:p>
            <a:pPr marL="1588" lvl="1" indent="0">
              <a:buNone/>
            </a:pPr>
            <a:r>
              <a:rPr lang="en-GB" sz="2400" kern="1200" noProof="0" dirty="0" err="1" smtClean="0">
                <a:solidFill>
                  <a:prstClr val="black"/>
                </a:solidFill>
                <a:latin typeface="Calibri"/>
              </a:rPr>
              <a:t>Thi</a:t>
            </a:r>
            <a:r>
              <a:rPr lang="en-GB" sz="2400" kern="1200" dirty="0" smtClean="0">
                <a:solidFill>
                  <a:prstClr val="black"/>
                </a:solidFill>
                <a:latin typeface="Calibri"/>
              </a:rPr>
              <a:t>s is what privacy advocates actually mean when they say “</a:t>
            </a:r>
            <a:r>
              <a:rPr lang="en-GB" sz="2400" i="1" kern="1200" dirty="0" smtClean="0">
                <a:solidFill>
                  <a:prstClr val="black"/>
                </a:solidFill>
                <a:latin typeface="Calibri"/>
              </a:rPr>
              <a:t>hacking of private parties by the NSA leads to an Orwellian society</a:t>
            </a:r>
            <a:r>
              <a:rPr lang="en-GB" sz="2400" kern="1200" dirty="0" smtClean="0">
                <a:solidFill>
                  <a:prstClr val="black"/>
                </a:solidFill>
                <a:latin typeface="Calibri"/>
              </a:rPr>
              <a:t>”: how can business operate if there are (secret) laws directly hurting their core business?</a:t>
            </a:r>
            <a:endParaRPr lang="en-GB" sz="2400" noProof="0" dirty="0" smtClean="0"/>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42714" y="836712"/>
            <a:ext cx="2417976" cy="136815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0619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600" dirty="0" smtClean="0"/>
              <a:t>Privacy invading activities in a system-of-systems context</a:t>
            </a:r>
            <a:endParaRPr lang="en-GB" sz="3600" dirty="0"/>
          </a:p>
        </p:txBody>
      </p:sp>
      <p:sp>
        <p:nvSpPr>
          <p:cNvPr id="3" name="Content Placeholder 2"/>
          <p:cNvSpPr>
            <a:spLocks noGrp="1"/>
          </p:cNvSpPr>
          <p:nvPr>
            <p:ph idx="1"/>
          </p:nvPr>
        </p:nvSpPr>
        <p:spPr/>
        <p:txBody>
          <a:bodyPr/>
          <a:lstStyle/>
          <a:p>
            <a:endParaRPr lang="nl-NL"/>
          </a:p>
        </p:txBody>
      </p:sp>
      <p:pic>
        <p:nvPicPr>
          <p:cNvPr id="4" name="Picture 3" descr="\\tsn.tno.nl\Data\Users\restjhcv\home\Documents\PrivacyInvasionsSystemOfSystems.jpg"/>
          <p:cNvPicPr/>
          <p:nvPr/>
        </p:nvPicPr>
        <p:blipFill>
          <a:blip r:embed="rId3">
            <a:extLst>
              <a:ext uri="{28A0092B-C50C-407E-A947-70E740481C1C}">
                <a14:useLocalDpi xmlns:a14="http://schemas.microsoft.com/office/drawing/2010/main" val="0"/>
              </a:ext>
            </a:extLst>
          </a:blip>
          <a:srcRect/>
          <a:stretch>
            <a:fillRect/>
          </a:stretch>
        </p:blipFill>
        <p:spPr bwMode="auto">
          <a:xfrm>
            <a:off x="1835696" y="2132856"/>
            <a:ext cx="5616624" cy="3384376"/>
          </a:xfrm>
          <a:prstGeom prst="rect">
            <a:avLst/>
          </a:prstGeom>
          <a:noFill/>
          <a:ln>
            <a:noFill/>
          </a:ln>
        </p:spPr>
      </p:pic>
      <p:sp>
        <p:nvSpPr>
          <p:cNvPr id="5" name="Multiply 4"/>
          <p:cNvSpPr/>
          <p:nvPr/>
        </p:nvSpPr>
        <p:spPr>
          <a:xfrm>
            <a:off x="2843808" y="2996952"/>
            <a:ext cx="914400" cy="914400"/>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Multiply 5"/>
          <p:cNvSpPr/>
          <p:nvPr/>
        </p:nvSpPr>
        <p:spPr>
          <a:xfrm>
            <a:off x="5724128" y="2996952"/>
            <a:ext cx="914400" cy="914400"/>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2580277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sz="3600" kern="1200" noProof="0" dirty="0" smtClean="0">
                <a:solidFill>
                  <a:prstClr val="black"/>
                </a:solidFill>
                <a:latin typeface="Calibri"/>
              </a:rPr>
              <a:t>Chain of trust is a house of cards</a:t>
            </a:r>
            <a:endParaRPr lang="en-GB" sz="3600" noProof="0" dirty="0"/>
          </a:p>
        </p:txBody>
      </p:sp>
      <p:pic>
        <p:nvPicPr>
          <p:cNvPr id="307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259632" y="1012099"/>
            <a:ext cx="6480720" cy="4860541"/>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23301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sz="3600" kern="1200" noProof="0" dirty="0" smtClean="0">
                <a:solidFill>
                  <a:prstClr val="black"/>
                </a:solidFill>
                <a:latin typeface="Calibri"/>
              </a:rPr>
              <a:t>Chain of trust is a house of cards</a:t>
            </a:r>
            <a:endParaRPr lang="en-GB" sz="3600" noProof="0" dirty="0"/>
          </a:p>
        </p:txBody>
      </p:sp>
      <p:pic>
        <p:nvPicPr>
          <p:cNvPr id="307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259632" y="1012099"/>
            <a:ext cx="6480720" cy="4860541"/>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onut 2"/>
          <p:cNvSpPr/>
          <p:nvPr/>
        </p:nvSpPr>
        <p:spPr>
          <a:xfrm>
            <a:off x="3635896" y="2420888"/>
            <a:ext cx="1872208" cy="1872208"/>
          </a:xfrm>
          <a:prstGeom prst="donut">
            <a:avLst>
              <a:gd name="adj" fmla="val 5843"/>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spTree>
    <p:extLst>
      <p:ext uri="{BB962C8B-B14F-4D97-AF65-F5344CB8AC3E}">
        <p14:creationId xmlns:p14="http://schemas.microsoft.com/office/powerpoint/2010/main" val="1022184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600" dirty="0" smtClean="0"/>
              <a:t>Typical levels of “cooperation” for security public private partnerships</a:t>
            </a:r>
            <a:endParaRPr lang="en-GB" sz="3600" dirty="0"/>
          </a:p>
        </p:txBody>
      </p:sp>
      <p:sp>
        <p:nvSpPr>
          <p:cNvPr id="3" name="Content Placeholder 2"/>
          <p:cNvSpPr>
            <a:spLocks noGrp="1"/>
          </p:cNvSpPr>
          <p:nvPr>
            <p:ph idx="1"/>
          </p:nvPr>
        </p:nvSpPr>
        <p:spPr/>
        <p:txBody>
          <a:bodyPr/>
          <a:lstStyle/>
          <a:p>
            <a:pPr lvl="1">
              <a:buClr>
                <a:srgbClr val="179C7D"/>
              </a:buClr>
            </a:pPr>
            <a:r>
              <a:rPr lang="en-GB" sz="2400" kern="1200" dirty="0" smtClean="0">
                <a:solidFill>
                  <a:prstClr val="black"/>
                </a:solidFill>
                <a:latin typeface="Calibri"/>
              </a:rPr>
              <a:t>Voluntary information sharing (company has a business interest in sharing data, typically also in the interest of the data subject)</a:t>
            </a:r>
          </a:p>
          <a:p>
            <a:pPr lvl="1">
              <a:buClr>
                <a:srgbClr val="179C7D"/>
              </a:buClr>
            </a:pPr>
            <a:r>
              <a:rPr lang="en-GB" sz="2400" kern="1200" dirty="0" smtClean="0">
                <a:solidFill>
                  <a:prstClr val="black"/>
                </a:solidFill>
                <a:latin typeface="Calibri"/>
              </a:rPr>
              <a:t>Forced information sharing (company is liable if they do not push relevant data, typically not in the interest of the data subject)</a:t>
            </a:r>
          </a:p>
          <a:p>
            <a:pPr lvl="1">
              <a:buClr>
                <a:srgbClr val="179C7D"/>
              </a:buClr>
            </a:pPr>
            <a:r>
              <a:rPr lang="en-GB" sz="2400" kern="1200" dirty="0" smtClean="0">
                <a:solidFill>
                  <a:prstClr val="black"/>
                </a:solidFill>
                <a:latin typeface="Calibri"/>
              </a:rPr>
              <a:t>Forced information collection (police takes what they need, irrespective of interest of data subject)</a:t>
            </a:r>
          </a:p>
          <a:p>
            <a:pPr lvl="1">
              <a:buClr>
                <a:srgbClr val="179C7D"/>
              </a:buClr>
            </a:pPr>
            <a:r>
              <a:rPr lang="en-GB" sz="2400" dirty="0" smtClean="0"/>
              <a:t>Spying (NSA hacks, </a:t>
            </a:r>
            <a:r>
              <a:rPr lang="en-GB" sz="2400" kern="1200" dirty="0" smtClean="0">
                <a:solidFill>
                  <a:prstClr val="black"/>
                </a:solidFill>
                <a:latin typeface="Calibri"/>
              </a:rPr>
              <a:t>irrespective of interest of data subject</a:t>
            </a:r>
            <a:r>
              <a:rPr lang="en-GB" sz="2400" dirty="0" smtClean="0"/>
              <a:t>)</a:t>
            </a:r>
            <a:endParaRPr lang="en-GB" sz="2400" kern="1200" dirty="0" smtClean="0">
              <a:solidFill>
                <a:prstClr val="black"/>
              </a:solidFill>
              <a:latin typeface="Calibri"/>
            </a:endParaRPr>
          </a:p>
          <a:p>
            <a:pPr lvl="1">
              <a:buClr>
                <a:srgbClr val="179C7D"/>
              </a:buClr>
            </a:pPr>
            <a:endParaRPr lang="en-GB" sz="2400" kern="1200" dirty="0" smtClean="0">
              <a:solidFill>
                <a:prstClr val="black"/>
              </a:solidFill>
              <a:latin typeface="Calibri"/>
            </a:endParaRPr>
          </a:p>
          <a:p>
            <a:endParaRPr lang="en-GB" dirty="0"/>
          </a:p>
        </p:txBody>
      </p:sp>
    </p:spTree>
    <p:extLst>
      <p:ext uri="{BB962C8B-B14F-4D97-AF65-F5344CB8AC3E}">
        <p14:creationId xmlns:p14="http://schemas.microsoft.com/office/powerpoint/2010/main" val="24054417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600" dirty="0" smtClean="0"/>
              <a:t>The question is … </a:t>
            </a:r>
            <a:endParaRPr lang="en-GB" sz="3600" dirty="0"/>
          </a:p>
        </p:txBody>
      </p:sp>
      <p:sp>
        <p:nvSpPr>
          <p:cNvPr id="3" name="Content Placeholder 2"/>
          <p:cNvSpPr>
            <a:spLocks noGrp="1"/>
          </p:cNvSpPr>
          <p:nvPr>
            <p:ph idx="1"/>
          </p:nvPr>
        </p:nvSpPr>
        <p:spPr/>
        <p:txBody>
          <a:bodyPr/>
          <a:lstStyle/>
          <a:p>
            <a:r>
              <a:rPr lang="en-GB" sz="2400" dirty="0" smtClean="0"/>
              <a:t>… which framework would allow for effective surveillance to counter crime and terrorist attacks while restoring and upholding trust of the respective data subjects in the owners of critical infrastructure and urban objects?</a:t>
            </a:r>
            <a:endParaRPr lang="en-GB" sz="2400" dirty="0"/>
          </a:p>
        </p:txBody>
      </p:sp>
    </p:spTree>
    <p:extLst>
      <p:ext uri="{BB962C8B-B14F-4D97-AF65-F5344CB8AC3E}">
        <p14:creationId xmlns:p14="http://schemas.microsoft.com/office/powerpoint/2010/main" val="14267421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600" dirty="0" smtClean="0"/>
              <a:t>Privacy by design for contemporary surveillance</a:t>
            </a:r>
            <a:endParaRPr lang="en-GB" sz="3600" dirty="0"/>
          </a:p>
        </p:txBody>
      </p:sp>
      <p:sp>
        <p:nvSpPr>
          <p:cNvPr id="3" name="Content Placeholder 2"/>
          <p:cNvSpPr>
            <a:spLocks noGrp="1"/>
          </p:cNvSpPr>
          <p:nvPr>
            <p:ph idx="1"/>
          </p:nvPr>
        </p:nvSpPr>
        <p:spPr/>
        <p:txBody>
          <a:bodyPr/>
          <a:lstStyle/>
          <a:p>
            <a:r>
              <a:rPr lang="en-GB" sz="2000" i="1" dirty="0" smtClean="0"/>
              <a:t>The principle of ‘</a:t>
            </a:r>
            <a:r>
              <a:rPr lang="en-GB" sz="2000" b="1" i="1" u="sng" dirty="0" smtClean="0"/>
              <a:t>Privacy by Design</a:t>
            </a:r>
            <a:r>
              <a:rPr lang="en-GB" sz="2000" i="1" dirty="0" smtClean="0"/>
              <a:t>’ envisions that privacy and data protective measures are operative throughout </a:t>
            </a:r>
            <a:r>
              <a:rPr lang="en-GB" sz="2000" b="1" i="1" u="sng" dirty="0" smtClean="0"/>
              <a:t>the entire life cycle of technologies</a:t>
            </a:r>
            <a:r>
              <a:rPr lang="en-GB" sz="2000" i="1" dirty="0" smtClean="0"/>
              <a:t>: from the early design stage to their deployment, use and ultimate disposal. This is done by applying a design process that covers all life cycle stages and by applying </a:t>
            </a:r>
            <a:r>
              <a:rPr lang="en-GB" sz="2000" b="1" i="1" u="sng" dirty="0" smtClean="0"/>
              <a:t>privacy and data protection design patterns </a:t>
            </a:r>
            <a:r>
              <a:rPr lang="en-GB" sz="2000" i="1" dirty="0" smtClean="0"/>
              <a:t>which are well understood and are the known best-practice for the particular purpose they are used for, and domain they are used in. The resulting design documents and systems should </a:t>
            </a:r>
            <a:r>
              <a:rPr lang="en-GB" sz="2000" b="1" i="1" u="sng" dirty="0" smtClean="0"/>
              <a:t>limit all the privacy invading activities to the minimum </a:t>
            </a:r>
            <a:r>
              <a:rPr lang="en-GB" sz="2000" i="1" dirty="0" smtClean="0"/>
              <a:t>according to the foundational principles of privacy by design. The purpose of applying privacy by design to an engineering process is </a:t>
            </a:r>
            <a:r>
              <a:rPr lang="en-GB" sz="2000" b="1" i="1" u="sng" dirty="0" smtClean="0"/>
              <a:t>to build and keep trust from data subjects in the new system </a:t>
            </a:r>
            <a:r>
              <a:rPr lang="en-GB" sz="2000" i="1" dirty="0" smtClean="0"/>
              <a:t>with regard to the protection of their privacy</a:t>
            </a:r>
            <a:r>
              <a:rPr lang="en-GB" sz="2000" dirty="0" smtClean="0"/>
              <a:t> </a:t>
            </a:r>
            <a:endParaRPr lang="en-GB" sz="2000" dirty="0"/>
          </a:p>
        </p:txBody>
      </p:sp>
    </p:spTree>
    <p:extLst>
      <p:ext uri="{BB962C8B-B14F-4D97-AF65-F5344CB8AC3E}">
        <p14:creationId xmlns:p14="http://schemas.microsoft.com/office/powerpoint/2010/main" val="32480576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600" noProof="0" dirty="0" smtClean="0"/>
              <a:t>TACTICS is the least invasive approach</a:t>
            </a:r>
            <a:endParaRPr lang="en-GB" sz="3600" noProof="0" dirty="0"/>
          </a:p>
        </p:txBody>
      </p:sp>
      <p:sp>
        <p:nvSpPr>
          <p:cNvPr id="3" name="Content Placeholder 2"/>
          <p:cNvSpPr>
            <a:spLocks noGrp="1"/>
          </p:cNvSpPr>
          <p:nvPr>
            <p:ph idx="1"/>
          </p:nvPr>
        </p:nvSpPr>
        <p:spPr>
          <a:xfrm>
            <a:off x="460375" y="1124744"/>
            <a:ext cx="8223250" cy="4741069"/>
          </a:xfrm>
        </p:spPr>
        <p:txBody>
          <a:bodyPr/>
          <a:lstStyle/>
          <a:p>
            <a:pPr marL="285750" indent="-285750">
              <a:buFont typeface="Wingdings" panose="05000000000000000000" pitchFamily="2" charset="2"/>
              <a:buChar char="§"/>
            </a:pPr>
            <a:r>
              <a:rPr lang="en-GB" sz="2400" dirty="0"/>
              <a:t>Clear scope and </a:t>
            </a:r>
            <a:r>
              <a:rPr lang="en-GB" sz="2400" dirty="0" smtClean="0"/>
              <a:t>goals;</a:t>
            </a:r>
            <a:endParaRPr lang="en-GB" sz="2400" dirty="0"/>
          </a:p>
          <a:p>
            <a:pPr marL="285750" indent="-285750">
              <a:buFont typeface="Wingdings" panose="05000000000000000000" pitchFamily="2" charset="2"/>
              <a:buChar char="§"/>
            </a:pPr>
            <a:r>
              <a:rPr lang="en-GB" sz="2400" dirty="0"/>
              <a:t>Transparency where possible;</a:t>
            </a:r>
          </a:p>
          <a:p>
            <a:pPr marL="285750" indent="-285750">
              <a:buFont typeface="Wingdings" panose="05000000000000000000" pitchFamily="2" charset="2"/>
              <a:buChar char="§"/>
            </a:pPr>
            <a:r>
              <a:rPr lang="en-GB" sz="2400" dirty="0" smtClean="0"/>
              <a:t>No duplicates of existing data collection resources;</a:t>
            </a:r>
          </a:p>
          <a:p>
            <a:pPr marL="285750" indent="-285750">
              <a:buFont typeface="Wingdings" panose="05000000000000000000" pitchFamily="2" charset="2"/>
              <a:buChar char="§"/>
            </a:pPr>
            <a:r>
              <a:rPr lang="en-GB" sz="2400" dirty="0" smtClean="0"/>
              <a:t>Additional security measures only when needed, and no longer;</a:t>
            </a:r>
          </a:p>
          <a:p>
            <a:pPr marL="285750" indent="-285750">
              <a:buFont typeface="Wingdings" panose="05000000000000000000" pitchFamily="2" charset="2"/>
              <a:buChar char="§"/>
            </a:pPr>
            <a:r>
              <a:rPr lang="en-GB" sz="2400" dirty="0" smtClean="0"/>
              <a:t>Focus on deviant behaviour means that normal behaviour can continue;</a:t>
            </a:r>
          </a:p>
          <a:p>
            <a:r>
              <a:rPr lang="en-GB" sz="2400" dirty="0" smtClean="0">
                <a:sym typeface="Wingdings" panose="05000000000000000000" pitchFamily="2" charset="2"/>
              </a:rPr>
              <a:t>	 </a:t>
            </a:r>
            <a:r>
              <a:rPr lang="en-GB" sz="2400" dirty="0" smtClean="0"/>
              <a:t>Privacy by Design</a:t>
            </a:r>
          </a:p>
          <a:p>
            <a:endParaRPr lang="en-GB"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4992" y="3552615"/>
            <a:ext cx="4235698" cy="239666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7623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z="3600" dirty="0" err="1" smtClean="0"/>
              <a:t>Four</a:t>
            </a:r>
            <a:r>
              <a:rPr lang="nl-NL" sz="3600" dirty="0" smtClean="0"/>
              <a:t> offers</a:t>
            </a:r>
            <a:endParaRPr lang="nl-NL" sz="3600" dirty="0"/>
          </a:p>
        </p:txBody>
      </p:sp>
      <p:sp>
        <p:nvSpPr>
          <p:cNvPr id="3" name="Content Placeholder 2"/>
          <p:cNvSpPr>
            <a:spLocks noGrp="1"/>
          </p:cNvSpPr>
          <p:nvPr>
            <p:ph idx="1"/>
          </p:nvPr>
        </p:nvSpPr>
        <p:spPr/>
        <p:txBody>
          <a:bodyPr/>
          <a:lstStyle/>
          <a:p>
            <a:pPr marL="285750" lvl="0" indent="-285750">
              <a:buClr>
                <a:srgbClr val="179C7D"/>
              </a:buClr>
              <a:buFont typeface="Wingdings" panose="05000000000000000000" pitchFamily="2" charset="2"/>
              <a:buChar char="§"/>
            </a:pPr>
            <a:r>
              <a:rPr lang="en-GB" sz="2400" dirty="0" smtClean="0"/>
              <a:t>High </a:t>
            </a:r>
            <a:r>
              <a:rPr lang="en-GB" sz="2400" dirty="0"/>
              <a:t>tech research in privacy enhancing technologies (</a:t>
            </a:r>
            <a:r>
              <a:rPr lang="en-GB" sz="2400" dirty="0" smtClean="0"/>
              <a:t>PET) </a:t>
            </a:r>
            <a:r>
              <a:rPr lang="en-GB" sz="2400" dirty="0" smtClean="0">
                <a:sym typeface="Wingdings" panose="05000000000000000000" pitchFamily="2" charset="2"/>
              </a:rPr>
              <a:t> </a:t>
            </a:r>
            <a:r>
              <a:rPr lang="en-GB" sz="2400" dirty="0" smtClean="0"/>
              <a:t>improve </a:t>
            </a:r>
            <a:r>
              <a:rPr lang="en-GB" sz="2400" dirty="0"/>
              <a:t>the palette of available options to </a:t>
            </a:r>
            <a:r>
              <a:rPr lang="en-GB" sz="2400" dirty="0" smtClean="0"/>
              <a:t>industrial and (internal public) suppliers of security measures</a:t>
            </a:r>
          </a:p>
          <a:p>
            <a:pPr marL="285750" lvl="0" indent="-285750">
              <a:buClr>
                <a:srgbClr val="179C7D"/>
              </a:buClr>
              <a:buFont typeface="Wingdings" panose="05000000000000000000" pitchFamily="2" charset="2"/>
              <a:buChar char="§"/>
            </a:pPr>
            <a:r>
              <a:rPr lang="en-GB" sz="2400" dirty="0" smtClean="0"/>
              <a:t>The </a:t>
            </a:r>
            <a:r>
              <a:rPr lang="en-GB" sz="2400" dirty="0"/>
              <a:t>development of such technologies with industry </a:t>
            </a:r>
            <a:r>
              <a:rPr lang="en-GB" sz="2400" dirty="0" smtClean="0"/>
              <a:t>and end users into products </a:t>
            </a:r>
            <a:r>
              <a:rPr lang="en-GB" sz="2400" dirty="0"/>
              <a:t>and </a:t>
            </a:r>
            <a:r>
              <a:rPr lang="en-GB" sz="2400" dirty="0" smtClean="0"/>
              <a:t>services </a:t>
            </a:r>
            <a:r>
              <a:rPr lang="en-GB" sz="2400" dirty="0" smtClean="0">
                <a:solidFill>
                  <a:srgbClr val="000000"/>
                </a:solidFill>
                <a:sym typeface="Wingdings" panose="05000000000000000000" pitchFamily="2" charset="2"/>
              </a:rPr>
              <a:t> </a:t>
            </a:r>
            <a:r>
              <a:rPr lang="en-GB" sz="2400" dirty="0">
                <a:solidFill>
                  <a:srgbClr val="000000"/>
                </a:solidFill>
              </a:rPr>
              <a:t>improve the palette of available options to </a:t>
            </a:r>
            <a:r>
              <a:rPr lang="en-GB" sz="2400" dirty="0" smtClean="0">
                <a:solidFill>
                  <a:srgbClr val="000000"/>
                </a:solidFill>
              </a:rPr>
              <a:t>effectively mitigate </a:t>
            </a:r>
            <a:r>
              <a:rPr lang="en-GB" sz="2400" dirty="0">
                <a:solidFill>
                  <a:srgbClr val="000000"/>
                </a:solidFill>
              </a:rPr>
              <a:t>privacy </a:t>
            </a:r>
            <a:r>
              <a:rPr lang="en-GB" sz="2400" dirty="0" smtClean="0">
                <a:solidFill>
                  <a:srgbClr val="000000"/>
                </a:solidFill>
              </a:rPr>
              <a:t>risk</a:t>
            </a:r>
          </a:p>
          <a:p>
            <a:pPr marL="285750" lvl="0" indent="-285750">
              <a:buClr>
                <a:srgbClr val="179C7D"/>
              </a:buClr>
              <a:buFont typeface="Wingdings" panose="05000000000000000000" pitchFamily="2" charset="2"/>
              <a:buChar char="§"/>
            </a:pPr>
            <a:r>
              <a:rPr lang="en-US" sz="2400" dirty="0" smtClean="0">
                <a:solidFill>
                  <a:srgbClr val="000000"/>
                </a:solidFill>
              </a:rPr>
              <a:t>Creating the conditions for validation of innovations </a:t>
            </a:r>
            <a:r>
              <a:rPr lang="en-US" sz="2400" dirty="0" smtClean="0">
                <a:solidFill>
                  <a:srgbClr val="000000"/>
                </a:solidFill>
                <a:sym typeface="Wingdings" panose="05000000000000000000" pitchFamily="2" charset="2"/>
              </a:rPr>
              <a:t> </a:t>
            </a:r>
            <a:r>
              <a:rPr lang="en-US" sz="2400" dirty="0" smtClean="0">
                <a:solidFill>
                  <a:srgbClr val="000000"/>
                </a:solidFill>
              </a:rPr>
              <a:t> proper appreciation on effectiveness, efficiency and other KPI’s</a:t>
            </a:r>
          </a:p>
          <a:p>
            <a:pPr marL="285750" lvl="0" indent="-285750">
              <a:buClr>
                <a:srgbClr val="179C7D"/>
              </a:buClr>
              <a:buFont typeface="Wingdings" panose="05000000000000000000" pitchFamily="2" charset="2"/>
              <a:buChar char="§"/>
            </a:pPr>
            <a:r>
              <a:rPr lang="en-US" sz="2400" dirty="0" smtClean="0">
                <a:solidFill>
                  <a:srgbClr val="000000"/>
                </a:solidFill>
              </a:rPr>
              <a:t>Changing the way government (co)operates </a:t>
            </a:r>
            <a:r>
              <a:rPr lang="en-US" sz="2400" dirty="0" smtClean="0">
                <a:solidFill>
                  <a:srgbClr val="000000"/>
                </a:solidFill>
                <a:sym typeface="Wingdings" panose="05000000000000000000" pitchFamily="2" charset="2"/>
              </a:rPr>
              <a:t> </a:t>
            </a:r>
            <a:r>
              <a:rPr lang="en-US" sz="2400" dirty="0" smtClean="0">
                <a:solidFill>
                  <a:srgbClr val="000000"/>
                </a:solidFill>
              </a:rPr>
              <a:t> more support for effective security measures</a:t>
            </a:r>
            <a:endParaRPr lang="nl-NL" dirty="0"/>
          </a:p>
        </p:txBody>
      </p:sp>
    </p:spTree>
    <p:extLst>
      <p:ext uri="{BB962C8B-B14F-4D97-AF65-F5344CB8AC3E}">
        <p14:creationId xmlns:p14="http://schemas.microsoft.com/office/powerpoint/2010/main" val="38124086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sz="3600" kern="1200" noProof="0" dirty="0" smtClean="0">
                <a:solidFill>
                  <a:prstClr val="black"/>
                </a:solidFill>
                <a:latin typeface="Calibri"/>
              </a:rPr>
              <a:t>Changing world</a:t>
            </a:r>
            <a:endParaRPr lang="en-GB" sz="3600" noProof="0" dirty="0"/>
          </a:p>
        </p:txBody>
      </p:sp>
      <p:sp>
        <p:nvSpPr>
          <p:cNvPr id="5" name="Content Placeholder 4"/>
          <p:cNvSpPr>
            <a:spLocks noGrp="1"/>
          </p:cNvSpPr>
          <p:nvPr>
            <p:ph idx="1"/>
          </p:nvPr>
        </p:nvSpPr>
        <p:spPr>
          <a:xfrm>
            <a:off x="460375" y="1450428"/>
            <a:ext cx="8223250" cy="4415385"/>
          </a:xfrm>
        </p:spPr>
        <p:txBody>
          <a:bodyPr/>
          <a:lstStyle/>
          <a:p>
            <a:pPr lvl="1">
              <a:buClr>
                <a:srgbClr val="179C7D"/>
              </a:buClr>
            </a:pPr>
            <a:r>
              <a:rPr lang="en-GB" sz="2400" kern="1200" dirty="0">
                <a:solidFill>
                  <a:prstClr val="black"/>
                </a:solidFill>
                <a:latin typeface="Calibri"/>
              </a:rPr>
              <a:t>From growth to transformation: smart cities and smart hubs</a:t>
            </a:r>
          </a:p>
          <a:p>
            <a:pPr lvl="1">
              <a:buClr>
                <a:srgbClr val="179C7D"/>
              </a:buClr>
            </a:pPr>
            <a:endParaRPr lang="en-GB" sz="2400" kern="1200" noProof="0" dirty="0" smtClean="0">
              <a:solidFill>
                <a:prstClr val="black"/>
              </a:solidFill>
              <a:latin typeface="Calibri"/>
            </a:endParaRPr>
          </a:p>
          <a:p>
            <a:pPr lvl="1">
              <a:buClr>
                <a:srgbClr val="179C7D"/>
              </a:buClr>
            </a:pPr>
            <a:r>
              <a:rPr lang="en-GB" sz="2400" kern="1200" dirty="0">
                <a:solidFill>
                  <a:prstClr val="black"/>
                </a:solidFill>
                <a:latin typeface="Calibri"/>
              </a:rPr>
              <a:t>Increasing relevance of online private domains</a:t>
            </a:r>
          </a:p>
          <a:p>
            <a:pPr lvl="1">
              <a:buClr>
                <a:srgbClr val="179C7D"/>
              </a:buClr>
            </a:pPr>
            <a:endParaRPr lang="en-GB" sz="2400" kern="1200" noProof="0" dirty="0" smtClean="0">
              <a:solidFill>
                <a:prstClr val="black"/>
              </a:solidFill>
              <a:latin typeface="Calibri"/>
            </a:endParaRPr>
          </a:p>
          <a:p>
            <a:pPr lvl="1">
              <a:buClr>
                <a:srgbClr val="179C7D"/>
              </a:buClr>
            </a:pPr>
            <a:r>
              <a:rPr lang="en-GB" sz="2400" kern="1200" dirty="0">
                <a:solidFill>
                  <a:prstClr val="black"/>
                </a:solidFill>
                <a:latin typeface="Calibri"/>
              </a:rPr>
              <a:t>Boundless risk</a:t>
            </a:r>
          </a:p>
          <a:p>
            <a:pPr lvl="1">
              <a:buClr>
                <a:srgbClr val="179C7D"/>
              </a:buClr>
            </a:pPr>
            <a:endParaRPr lang="en-GB" sz="2400" kern="1200" noProof="0" dirty="0" smtClean="0">
              <a:solidFill>
                <a:prstClr val="black"/>
              </a:solidFill>
              <a:latin typeface="Calibri"/>
            </a:endParaRPr>
          </a:p>
          <a:p>
            <a:pPr lvl="1">
              <a:buClr>
                <a:srgbClr val="179C7D"/>
              </a:buClr>
            </a:pPr>
            <a:r>
              <a:rPr lang="en-GB" sz="2400" kern="1200" noProof="0" dirty="0" smtClean="0">
                <a:solidFill>
                  <a:prstClr val="black"/>
                </a:solidFill>
                <a:latin typeface="Calibri"/>
              </a:rPr>
              <a:t>Resource sharing with the expectation of lower costs and increased effectiveness (e.g. faster response)</a:t>
            </a:r>
          </a:p>
          <a:p>
            <a:pPr lvl="1">
              <a:buClr>
                <a:srgbClr val="179C7D"/>
              </a:buClr>
            </a:pPr>
            <a:endParaRPr lang="en-GB" sz="2400" kern="1200" noProof="0" dirty="0">
              <a:solidFill>
                <a:prstClr val="black"/>
              </a:solidFill>
              <a:latin typeface="Calibri"/>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6652" y="5035332"/>
            <a:ext cx="2458988" cy="932254"/>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8464724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4664"/>
            <a:ext cx="7848402" cy="720000"/>
          </a:xfrm>
        </p:spPr>
        <p:txBody>
          <a:bodyPr/>
          <a:lstStyle/>
          <a:p>
            <a:r>
              <a:rPr lang="en-GB" sz="3600" noProof="0" dirty="0" smtClean="0"/>
              <a:t>Consortium</a:t>
            </a:r>
            <a:endParaRPr lang="en-GB" noProof="0" dirty="0"/>
          </a:p>
        </p:txBody>
      </p:sp>
      <p:sp>
        <p:nvSpPr>
          <p:cNvPr id="3" name="Content Placeholder 2"/>
          <p:cNvSpPr>
            <a:spLocks noGrp="1"/>
          </p:cNvSpPr>
          <p:nvPr>
            <p:ph idx="1"/>
          </p:nvPr>
        </p:nvSpPr>
        <p:spPr>
          <a:xfrm>
            <a:off x="1016953" y="1340768"/>
            <a:ext cx="2978983" cy="4525963"/>
          </a:xfrm>
        </p:spPr>
        <p:txBody>
          <a:bodyPr>
            <a:noAutofit/>
          </a:bodyPr>
          <a:lstStyle/>
          <a:p>
            <a:pPr marL="0" indent="0">
              <a:buNone/>
            </a:pPr>
            <a:r>
              <a:rPr lang="en-US" sz="2000" dirty="0" smtClean="0"/>
              <a:t>TNO (Research)</a:t>
            </a:r>
          </a:p>
          <a:p>
            <a:pPr marL="0" indent="0">
              <a:buNone/>
            </a:pPr>
            <a:r>
              <a:rPr lang="en-US" sz="2000" dirty="0" smtClean="0"/>
              <a:t>RAND Europe </a:t>
            </a:r>
            <a:r>
              <a:rPr lang="en-US" sz="2000" dirty="0"/>
              <a:t>(Research</a:t>
            </a:r>
            <a:r>
              <a:rPr lang="en-US" sz="2000" dirty="0" smtClean="0"/>
              <a:t>)</a:t>
            </a:r>
          </a:p>
          <a:p>
            <a:pPr marL="0" indent="0">
              <a:buNone/>
            </a:pPr>
            <a:r>
              <a:rPr lang="en-US" sz="2000" dirty="0" smtClean="0"/>
              <a:t>KLPD (Dutch police)</a:t>
            </a:r>
          </a:p>
          <a:p>
            <a:pPr marL="0" indent="0">
              <a:buNone/>
            </a:pPr>
            <a:r>
              <a:rPr lang="en-US" sz="2000" dirty="0" smtClean="0"/>
              <a:t>PRIO</a:t>
            </a:r>
            <a:r>
              <a:rPr lang="en-US" sz="2000" dirty="0"/>
              <a:t> </a:t>
            </a:r>
            <a:r>
              <a:rPr lang="en-US" sz="2000" dirty="0" smtClean="0"/>
              <a:t>(Peace institute)</a:t>
            </a:r>
          </a:p>
          <a:p>
            <a:pPr marL="0" indent="0">
              <a:buNone/>
            </a:pPr>
            <a:r>
              <a:rPr lang="en-US" sz="2000" dirty="0" smtClean="0"/>
              <a:t>ITTI  (SME)</a:t>
            </a:r>
          </a:p>
          <a:p>
            <a:pPr marL="0" indent="0">
              <a:buNone/>
            </a:pPr>
            <a:r>
              <a:rPr lang="en-US" sz="2000" dirty="0" err="1" smtClean="0"/>
              <a:t>Lero@TCD</a:t>
            </a:r>
            <a:r>
              <a:rPr lang="en-US" sz="2000" dirty="0" smtClean="0"/>
              <a:t> (University)</a:t>
            </a:r>
          </a:p>
          <a:p>
            <a:pPr marL="0" indent="0">
              <a:buNone/>
            </a:pPr>
            <a:r>
              <a:rPr lang="en-US" sz="2000" dirty="0" smtClean="0"/>
              <a:t>ISCA </a:t>
            </a:r>
            <a:r>
              <a:rPr lang="en-US" sz="2000" dirty="0"/>
              <a:t>(SME)</a:t>
            </a:r>
            <a:endParaRPr lang="en-US" sz="2000" dirty="0" smtClean="0"/>
          </a:p>
          <a:p>
            <a:pPr marL="0" indent="0">
              <a:buNone/>
            </a:pPr>
            <a:r>
              <a:rPr lang="en-US" sz="2000" dirty="0" smtClean="0"/>
              <a:t>UPV </a:t>
            </a:r>
            <a:r>
              <a:rPr lang="en-US" sz="2000" dirty="0"/>
              <a:t>(University</a:t>
            </a:r>
            <a:r>
              <a:rPr lang="en-US" sz="2000" dirty="0" smtClean="0"/>
              <a:t>)</a:t>
            </a:r>
          </a:p>
          <a:p>
            <a:pPr marL="0" indent="0">
              <a:buNone/>
            </a:pPr>
            <a:r>
              <a:rPr lang="en-US" sz="2000" dirty="0" err="1" smtClean="0"/>
              <a:t>Fraunhofer</a:t>
            </a:r>
            <a:r>
              <a:rPr lang="en-US" sz="2000" dirty="0" smtClean="0"/>
              <a:t> </a:t>
            </a:r>
            <a:r>
              <a:rPr lang="en-US" sz="2000" dirty="0"/>
              <a:t>(Research</a:t>
            </a:r>
            <a:r>
              <a:rPr lang="en-US" sz="2000" dirty="0" smtClean="0"/>
              <a:t>)</a:t>
            </a:r>
          </a:p>
          <a:p>
            <a:pPr marL="0" indent="0">
              <a:buNone/>
            </a:pPr>
            <a:r>
              <a:rPr lang="en-US" sz="2000" dirty="0" err="1" smtClean="0"/>
              <a:t>KMar</a:t>
            </a:r>
            <a:r>
              <a:rPr lang="en-US" sz="2000" dirty="0" smtClean="0"/>
              <a:t> (Ministry of Defense)</a:t>
            </a:r>
          </a:p>
          <a:p>
            <a:pPr marL="0" indent="0">
              <a:buNone/>
            </a:pPr>
            <a:r>
              <a:rPr lang="en-US" sz="2000" dirty="0" smtClean="0"/>
              <a:t>MPH (company)</a:t>
            </a:r>
            <a:endParaRPr lang="nl-NL" sz="2000" dirty="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11702" y="1268760"/>
            <a:ext cx="4665725" cy="470641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7163" y="5171590"/>
            <a:ext cx="641165" cy="2520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2563" y="4336298"/>
            <a:ext cx="210364" cy="2520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1745" y="3918652"/>
            <a:ext cx="252000" cy="2520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7454" y="3501006"/>
            <a:ext cx="540582" cy="2520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496" y="4753944"/>
            <a:ext cx="904498" cy="2520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27615" y="2248068"/>
            <a:ext cx="520261" cy="2520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6"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2559" y="1412776"/>
            <a:ext cx="730373" cy="2520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7" name="Picture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93745" y="1830422"/>
            <a:ext cx="588000" cy="2520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8" name="Picture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6345" y="2665714"/>
            <a:ext cx="562800" cy="2520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9" name="Picture 11"/>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4894" y="5589240"/>
            <a:ext cx="885703" cy="2520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60" name="Picture 12"/>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29550" y="3083360"/>
            <a:ext cx="516390" cy="2520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32036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600" noProof="0" dirty="0" smtClean="0"/>
              <a:t>Contact</a:t>
            </a:r>
            <a:endParaRPr lang="en-GB" noProof="0" dirty="0"/>
          </a:p>
        </p:txBody>
      </p:sp>
      <p:sp>
        <p:nvSpPr>
          <p:cNvPr id="3" name="Content Placeholder 2"/>
          <p:cNvSpPr>
            <a:spLocks noGrp="1"/>
          </p:cNvSpPr>
          <p:nvPr>
            <p:ph idx="1"/>
          </p:nvPr>
        </p:nvSpPr>
        <p:spPr>
          <a:xfrm>
            <a:off x="458054" y="1600200"/>
            <a:ext cx="8229600" cy="4421088"/>
          </a:xfrm>
        </p:spPr>
        <p:txBody>
          <a:bodyPr anchor="b">
            <a:normAutofit/>
          </a:bodyPr>
          <a:lstStyle/>
          <a:p>
            <a:pPr marL="0" indent="0" algn="ctr">
              <a:buNone/>
            </a:pPr>
            <a:r>
              <a:rPr lang="nl-NL" sz="2400" dirty="0" smtClean="0">
                <a:solidFill>
                  <a:prstClr val="black"/>
                </a:solidFill>
                <a:hlinkClick r:id="rId3"/>
              </a:rPr>
              <a:t>info@fp7-tactics.eu</a:t>
            </a:r>
            <a:r>
              <a:rPr lang="nl-NL" sz="2400" dirty="0" smtClean="0">
                <a:solidFill>
                  <a:prstClr val="black"/>
                </a:solidFill>
              </a:rPr>
              <a:t>			</a:t>
            </a:r>
            <a:r>
              <a:rPr lang="nl-NL" sz="2400" dirty="0" smtClean="0">
                <a:hlinkClick r:id="rId4"/>
              </a:rPr>
              <a:t>http</a:t>
            </a:r>
            <a:r>
              <a:rPr lang="nl-NL" sz="2400" dirty="0">
                <a:hlinkClick r:id="rId4"/>
              </a:rPr>
              <a:t>://www.fp7-tactics.eu/</a:t>
            </a:r>
            <a:r>
              <a:rPr lang="nl-NL" sz="2400" dirty="0"/>
              <a:t> </a:t>
            </a:r>
            <a:endParaRPr lang="en-GB" sz="2400" dirty="0"/>
          </a:p>
        </p:txBody>
      </p:sp>
      <p:pic>
        <p:nvPicPr>
          <p:cNvPr id="102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r="1410"/>
          <a:stretch/>
        </p:blipFill>
        <p:spPr bwMode="auto">
          <a:xfrm>
            <a:off x="1439231" y="1800200"/>
            <a:ext cx="6265538" cy="357301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41504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1000" b="-11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noProof="0" dirty="0" smtClean="0">
                <a:effectLst>
                  <a:outerShdw blurRad="38100" dist="38100" dir="2700000" algn="tl">
                    <a:srgbClr val="000000">
                      <a:alpha val="43137"/>
                    </a:srgbClr>
                  </a:outerShdw>
                </a:effectLst>
              </a:rPr>
              <a:t>Thank you for your attention</a:t>
            </a:r>
            <a:br>
              <a:rPr lang="en-GB" noProof="0" dirty="0" smtClean="0">
                <a:effectLst>
                  <a:outerShdw blurRad="38100" dist="38100" dir="2700000" algn="tl">
                    <a:srgbClr val="000000">
                      <a:alpha val="43137"/>
                    </a:srgbClr>
                  </a:outerShdw>
                </a:effectLst>
              </a:rPr>
            </a:br>
            <a:r>
              <a:rPr lang="en-GB" noProof="0" dirty="0" smtClean="0">
                <a:effectLst>
                  <a:outerShdw blurRad="38100" dist="38100" dir="2700000" algn="tl">
                    <a:srgbClr val="000000">
                      <a:alpha val="43137"/>
                    </a:srgbClr>
                  </a:outerShdw>
                </a:effectLst>
              </a:rPr>
              <a:t/>
            </a:r>
            <a:br>
              <a:rPr lang="en-GB" noProof="0" dirty="0" smtClean="0">
                <a:effectLst>
                  <a:outerShdw blurRad="38100" dist="38100" dir="2700000" algn="tl">
                    <a:srgbClr val="000000">
                      <a:alpha val="43137"/>
                    </a:srgbClr>
                  </a:outerShdw>
                </a:effectLst>
              </a:rPr>
            </a:br>
            <a:r>
              <a:rPr lang="en-GB" noProof="0" dirty="0" smtClean="0">
                <a:effectLst>
                  <a:outerShdw blurRad="38100" dist="38100" dir="2700000" algn="tl">
                    <a:srgbClr val="000000">
                      <a:alpha val="43137"/>
                    </a:srgbClr>
                  </a:outerShdw>
                </a:effectLst>
              </a:rPr>
              <a:t>Questions?</a:t>
            </a:r>
            <a:endParaRPr lang="en-GB" noProof="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84026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sz="3600" kern="1200" noProof="0" dirty="0" smtClean="0">
                <a:solidFill>
                  <a:prstClr val="black"/>
                </a:solidFill>
                <a:latin typeface="Calibri"/>
              </a:rPr>
              <a:t>Participative risk management</a:t>
            </a:r>
            <a:endParaRPr lang="en-GB" sz="3600" noProof="0" dirty="0"/>
          </a:p>
        </p:txBody>
      </p:sp>
      <p:sp>
        <p:nvSpPr>
          <p:cNvPr id="5" name="Content Placeholder 4"/>
          <p:cNvSpPr>
            <a:spLocks noGrp="1"/>
          </p:cNvSpPr>
          <p:nvPr>
            <p:ph idx="1"/>
          </p:nvPr>
        </p:nvSpPr>
        <p:spPr>
          <a:xfrm>
            <a:off x="460375" y="1450428"/>
            <a:ext cx="8223250" cy="4415385"/>
          </a:xfrm>
        </p:spPr>
        <p:txBody>
          <a:bodyPr/>
          <a:lstStyle/>
          <a:p>
            <a:pPr lvl="1">
              <a:buClr>
                <a:srgbClr val="179C7D"/>
              </a:buClr>
            </a:pPr>
            <a:r>
              <a:rPr lang="en-GB" sz="2400" kern="1200" noProof="0" dirty="0" smtClean="0">
                <a:solidFill>
                  <a:prstClr val="black"/>
                </a:solidFill>
                <a:latin typeface="Calibri"/>
              </a:rPr>
              <a:t>Cooperation is required for effective and efficient risk management, including resilience</a:t>
            </a:r>
          </a:p>
          <a:p>
            <a:pPr lvl="1">
              <a:buClr>
                <a:srgbClr val="179C7D"/>
              </a:buClr>
            </a:pPr>
            <a:endParaRPr lang="en-GB" sz="2400" kern="1200" noProof="0" dirty="0" smtClean="0">
              <a:solidFill>
                <a:prstClr val="black"/>
              </a:solidFill>
              <a:latin typeface="Calibri"/>
            </a:endParaRPr>
          </a:p>
          <a:p>
            <a:pPr lvl="1">
              <a:buClr>
                <a:srgbClr val="179C7D"/>
              </a:buClr>
            </a:pPr>
            <a:r>
              <a:rPr lang="en-GB" sz="2400" kern="1200" dirty="0" smtClean="0">
                <a:solidFill>
                  <a:prstClr val="black"/>
                </a:solidFill>
                <a:latin typeface="Calibri"/>
              </a:rPr>
              <a:t>E.g. counter terrorism: i</a:t>
            </a:r>
            <a:r>
              <a:rPr lang="en-GB" sz="2400" kern="1200" noProof="0" dirty="0" err="1" smtClean="0">
                <a:solidFill>
                  <a:prstClr val="black"/>
                </a:solidFill>
                <a:latin typeface="Calibri"/>
              </a:rPr>
              <a:t>nformation</a:t>
            </a:r>
            <a:r>
              <a:rPr lang="en-GB" sz="2400" kern="1200" noProof="0" dirty="0" smtClean="0">
                <a:solidFill>
                  <a:prstClr val="black"/>
                </a:solidFill>
                <a:latin typeface="Calibri"/>
              </a:rPr>
              <a:t> about:</a:t>
            </a:r>
          </a:p>
          <a:p>
            <a:pPr lvl="2">
              <a:buClr>
                <a:srgbClr val="179C7D"/>
              </a:buClr>
            </a:pPr>
            <a:r>
              <a:rPr lang="en-GB" sz="2400" kern="1200" dirty="0" smtClean="0">
                <a:solidFill>
                  <a:prstClr val="black"/>
                </a:solidFill>
                <a:latin typeface="Calibri"/>
              </a:rPr>
              <a:t>Threat: secret service</a:t>
            </a:r>
          </a:p>
          <a:p>
            <a:pPr lvl="2">
              <a:buClr>
                <a:srgbClr val="179C7D"/>
              </a:buClr>
            </a:pPr>
            <a:r>
              <a:rPr lang="en-GB" sz="2400" kern="1200" noProof="0" dirty="0" smtClean="0">
                <a:solidFill>
                  <a:prstClr val="black"/>
                </a:solidFill>
                <a:latin typeface="Calibri"/>
              </a:rPr>
              <a:t>Asset: critical infrastructure (public and private)</a:t>
            </a:r>
          </a:p>
          <a:p>
            <a:pPr lvl="2">
              <a:buClr>
                <a:srgbClr val="179C7D"/>
              </a:buClr>
            </a:pPr>
            <a:r>
              <a:rPr lang="en-GB" sz="2400" kern="1200" dirty="0" smtClean="0">
                <a:solidFill>
                  <a:prstClr val="black"/>
                </a:solidFill>
                <a:latin typeface="Calibri"/>
              </a:rPr>
              <a:t>Vulnerability: private security industry</a:t>
            </a:r>
          </a:p>
          <a:p>
            <a:pPr lvl="2">
              <a:buClr>
                <a:srgbClr val="179C7D"/>
              </a:buClr>
            </a:pPr>
            <a:r>
              <a:rPr lang="en-GB" sz="2400" kern="1200" noProof="0" dirty="0" smtClean="0">
                <a:solidFill>
                  <a:prstClr val="black"/>
                </a:solidFill>
                <a:latin typeface="Calibri"/>
              </a:rPr>
              <a:t>Security measures: private owner, private security firm and police force</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6652" y="2780928"/>
            <a:ext cx="2458988" cy="932254"/>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41016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sz="3600" kern="1200" noProof="0" dirty="0" smtClean="0">
                <a:solidFill>
                  <a:prstClr val="black"/>
                </a:solidFill>
                <a:latin typeface="Calibri"/>
              </a:rPr>
              <a:t>Boundless risk</a:t>
            </a:r>
            <a:endParaRPr lang="en-GB" sz="3600" noProof="0" dirty="0"/>
          </a:p>
        </p:txBody>
      </p:sp>
      <p:sp>
        <p:nvSpPr>
          <p:cNvPr id="5" name="Content Placeholder 4"/>
          <p:cNvSpPr>
            <a:spLocks noGrp="1"/>
          </p:cNvSpPr>
          <p:nvPr>
            <p:ph idx="1"/>
          </p:nvPr>
        </p:nvSpPr>
        <p:spPr>
          <a:xfrm>
            <a:off x="460375" y="1450428"/>
            <a:ext cx="8223250" cy="4415385"/>
          </a:xfrm>
        </p:spPr>
        <p:txBody>
          <a:bodyPr/>
          <a:lstStyle/>
          <a:p>
            <a:pPr lvl="1"/>
            <a:r>
              <a:rPr lang="en-GB" noProof="0" dirty="0" smtClean="0"/>
              <a:t>Infrastructure becomes global</a:t>
            </a:r>
          </a:p>
          <a:p>
            <a:pPr lvl="1"/>
            <a:r>
              <a:rPr lang="en-GB" noProof="0" dirty="0" smtClean="0"/>
              <a:t>Cascading effects do not stop at country borders</a:t>
            </a:r>
          </a:p>
          <a:p>
            <a:pPr lvl="1"/>
            <a:r>
              <a:rPr lang="en-GB" noProof="0" dirty="0" smtClean="0"/>
              <a:t>Knowledge about vulnerabilities spreads globally instantaneously</a:t>
            </a:r>
          </a:p>
          <a:p>
            <a:pPr lvl="1"/>
            <a:r>
              <a:rPr lang="en-GB" noProof="0" dirty="0" smtClean="0"/>
              <a:t>Security requires cooperation between a number of governance levels</a:t>
            </a:r>
          </a:p>
          <a:p>
            <a:pPr lvl="1"/>
            <a:r>
              <a:rPr lang="en-GB" noProof="0" dirty="0" smtClean="0"/>
              <a:t>Threats are no longer bound to country borders:</a:t>
            </a:r>
          </a:p>
          <a:p>
            <a:pPr lvl="2"/>
            <a:r>
              <a:rPr lang="en-GB" noProof="0" dirty="0" smtClean="0"/>
              <a:t>Epidemics</a:t>
            </a:r>
          </a:p>
          <a:p>
            <a:pPr lvl="2"/>
            <a:r>
              <a:rPr lang="en-GB" noProof="0" dirty="0" smtClean="0"/>
              <a:t>Organised crime</a:t>
            </a:r>
          </a:p>
          <a:p>
            <a:pPr lvl="2"/>
            <a:r>
              <a:rPr lang="en-GB" noProof="0" dirty="0" smtClean="0"/>
              <a:t>Migration</a:t>
            </a:r>
          </a:p>
          <a:p>
            <a:pPr lvl="2"/>
            <a:r>
              <a:rPr lang="en-GB" noProof="0" dirty="0" smtClean="0"/>
              <a:t>Financial crisis</a:t>
            </a:r>
          </a:p>
          <a:p>
            <a:pPr lvl="2"/>
            <a:r>
              <a:rPr lang="en-GB" noProof="0" dirty="0" smtClean="0"/>
              <a:t>Climate</a:t>
            </a:r>
          </a:p>
          <a:p>
            <a:pPr lvl="2"/>
            <a:r>
              <a:rPr lang="en-GB" noProof="0" dirty="0" smtClean="0"/>
              <a:t>Cyber crime</a:t>
            </a:r>
          </a:p>
          <a:p>
            <a:pPr lvl="2"/>
            <a:r>
              <a:rPr lang="en-GB" noProof="0" dirty="0" smtClean="0"/>
              <a:t>Terrorism</a:t>
            </a:r>
            <a:endParaRPr lang="en-GB" noProof="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0290" y="4356018"/>
            <a:ext cx="3590578" cy="1676358"/>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32370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600" dirty="0" smtClean="0"/>
              <a:t>Public private partnerships</a:t>
            </a:r>
            <a:endParaRPr lang="en-GB" dirty="0"/>
          </a:p>
        </p:txBody>
      </p:sp>
      <p:sp>
        <p:nvSpPr>
          <p:cNvPr id="3" name="Content Placeholder 2"/>
          <p:cNvSpPr>
            <a:spLocks noGrp="1"/>
          </p:cNvSpPr>
          <p:nvPr>
            <p:ph idx="1"/>
          </p:nvPr>
        </p:nvSpPr>
        <p:spPr/>
        <p:txBody>
          <a:bodyPr/>
          <a:lstStyle/>
          <a:p>
            <a:pPr lvl="1">
              <a:buClr>
                <a:srgbClr val="179C7D"/>
              </a:buClr>
            </a:pPr>
            <a:r>
              <a:rPr lang="en-GB" sz="2400" dirty="0" err="1" smtClean="0">
                <a:solidFill>
                  <a:srgbClr val="000000"/>
                </a:solidFill>
              </a:rPr>
              <a:t>LiveView</a:t>
            </a:r>
            <a:endParaRPr lang="en-GB" sz="2400" dirty="0" smtClean="0">
              <a:solidFill>
                <a:srgbClr val="000000"/>
              </a:solidFill>
            </a:endParaRPr>
          </a:p>
          <a:p>
            <a:pPr lvl="1">
              <a:buClr>
                <a:srgbClr val="179C7D"/>
              </a:buClr>
            </a:pPr>
            <a:r>
              <a:rPr lang="en-GB" sz="2400" dirty="0" err="1" smtClean="0">
                <a:solidFill>
                  <a:srgbClr val="000000"/>
                </a:solidFill>
              </a:rPr>
              <a:t>SecureLane</a:t>
            </a:r>
            <a:endParaRPr lang="en-GB" sz="2400" dirty="0" smtClean="0">
              <a:solidFill>
                <a:srgbClr val="000000"/>
              </a:solidFill>
            </a:endParaRPr>
          </a:p>
          <a:p>
            <a:pPr lvl="1">
              <a:buClr>
                <a:srgbClr val="179C7D"/>
              </a:buClr>
            </a:pPr>
            <a:r>
              <a:rPr lang="en-GB" sz="2400" dirty="0" err="1" smtClean="0">
                <a:solidFill>
                  <a:srgbClr val="000000"/>
                </a:solidFill>
              </a:rPr>
              <a:t>Criminee</a:t>
            </a:r>
            <a:endParaRPr lang="en-GB" sz="2400" dirty="0" smtClean="0">
              <a:solidFill>
                <a:srgbClr val="000000"/>
              </a:solidFill>
            </a:endParaRPr>
          </a:p>
          <a:p>
            <a:pPr lvl="1">
              <a:buClr>
                <a:srgbClr val="179C7D"/>
              </a:buClr>
            </a:pPr>
            <a:r>
              <a:rPr lang="en-GB" sz="2400" dirty="0" smtClean="0">
                <a:solidFill>
                  <a:srgbClr val="000000"/>
                </a:solidFill>
              </a:rPr>
              <a:t>Sight</a:t>
            </a:r>
          </a:p>
          <a:p>
            <a:pPr lvl="1">
              <a:buClr>
                <a:srgbClr val="179C7D"/>
              </a:buClr>
            </a:pPr>
            <a:r>
              <a:rPr lang="en-GB" sz="2400" dirty="0" smtClean="0">
                <a:solidFill>
                  <a:srgbClr val="000000"/>
                </a:solidFill>
              </a:rPr>
              <a:t>International Zone</a:t>
            </a:r>
          </a:p>
          <a:p>
            <a:pPr lvl="1">
              <a:buClr>
                <a:srgbClr val="179C7D"/>
              </a:buClr>
            </a:pPr>
            <a:endParaRPr lang="en-GB" dirty="0" smtClean="0">
              <a:solidFill>
                <a:srgbClr val="000000"/>
              </a:solidFill>
            </a:endParaRPr>
          </a:p>
          <a:p>
            <a:endParaRPr lang="en-GB" dirty="0"/>
          </a:p>
        </p:txBody>
      </p:sp>
    </p:spTree>
    <p:extLst>
      <p:ext uri="{BB962C8B-B14F-4D97-AF65-F5344CB8AC3E}">
        <p14:creationId xmlns:p14="http://schemas.microsoft.com/office/powerpoint/2010/main" val="8171274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600" dirty="0" smtClean="0"/>
              <a:t>However…</a:t>
            </a:r>
            <a:endParaRPr lang="en-GB" dirty="0"/>
          </a:p>
        </p:txBody>
      </p:sp>
      <p:sp>
        <p:nvSpPr>
          <p:cNvPr id="3" name="Content Placeholder 2"/>
          <p:cNvSpPr>
            <a:spLocks noGrp="1"/>
          </p:cNvSpPr>
          <p:nvPr>
            <p:ph idx="1"/>
          </p:nvPr>
        </p:nvSpPr>
        <p:spPr/>
        <p:txBody>
          <a:bodyPr/>
          <a:lstStyle/>
          <a:p>
            <a:pPr lvl="1">
              <a:buClr>
                <a:srgbClr val="179C7D"/>
              </a:buClr>
            </a:pPr>
            <a:r>
              <a:rPr lang="en-GB" sz="2400" dirty="0" smtClean="0">
                <a:solidFill>
                  <a:srgbClr val="000000"/>
                </a:solidFill>
              </a:rPr>
              <a:t>PNR data from airlines?</a:t>
            </a:r>
          </a:p>
          <a:p>
            <a:pPr lvl="1">
              <a:buClr>
                <a:srgbClr val="179C7D"/>
              </a:buClr>
            </a:pPr>
            <a:r>
              <a:rPr lang="en-GB" sz="2400" dirty="0" smtClean="0">
                <a:solidFill>
                  <a:srgbClr val="000000"/>
                </a:solidFill>
              </a:rPr>
              <a:t>Google, Apple, Facebook were hacked by NSA?</a:t>
            </a:r>
          </a:p>
          <a:p>
            <a:pPr lvl="1">
              <a:buClr>
                <a:srgbClr val="179C7D"/>
              </a:buClr>
            </a:pPr>
            <a:endParaRPr lang="en-GB" sz="2400" dirty="0" smtClean="0">
              <a:solidFill>
                <a:srgbClr val="000000"/>
              </a:solidFill>
            </a:endParaRPr>
          </a:p>
          <a:p>
            <a:pPr lvl="1">
              <a:buClr>
                <a:srgbClr val="179C7D"/>
              </a:buClr>
            </a:pPr>
            <a:r>
              <a:rPr lang="en-GB" sz="2400" dirty="0" smtClean="0">
                <a:solidFill>
                  <a:srgbClr val="000000"/>
                </a:solidFill>
              </a:rPr>
              <a:t>Citizens start to protect themselves from legitimate surveillance</a:t>
            </a:r>
          </a:p>
          <a:p>
            <a:pPr lvl="2">
              <a:buClr>
                <a:srgbClr val="179C7D"/>
              </a:buClr>
            </a:pPr>
            <a:r>
              <a:rPr lang="en-GB" sz="2400" dirty="0" smtClean="0">
                <a:solidFill>
                  <a:srgbClr val="000000"/>
                </a:solidFill>
              </a:rPr>
              <a:t>The use of a radar detector to detect speed traps is illegal. Should encryption become illegal?</a:t>
            </a:r>
          </a:p>
          <a:p>
            <a:pPr lvl="1">
              <a:buClr>
                <a:srgbClr val="179C7D"/>
              </a:buClr>
            </a:pPr>
            <a:r>
              <a:rPr lang="en-GB" sz="2400" dirty="0" smtClean="0">
                <a:solidFill>
                  <a:srgbClr val="000000"/>
                </a:solidFill>
              </a:rPr>
              <a:t>Companies are implementing privacy by design (?) and will be obliged to do so in the future</a:t>
            </a:r>
          </a:p>
          <a:p>
            <a:pPr lvl="2">
              <a:buClr>
                <a:srgbClr val="179C7D"/>
              </a:buClr>
            </a:pPr>
            <a:endParaRPr lang="en-GB" sz="2400" dirty="0" smtClean="0">
              <a:solidFill>
                <a:srgbClr val="000000"/>
              </a:solidFill>
            </a:endParaRPr>
          </a:p>
          <a:p>
            <a:pPr lvl="1">
              <a:buClr>
                <a:srgbClr val="179C7D"/>
              </a:buClr>
            </a:pPr>
            <a:endParaRPr lang="en-GB" sz="2400" dirty="0" smtClean="0">
              <a:solidFill>
                <a:srgbClr val="000000"/>
              </a:solidFill>
            </a:endParaRPr>
          </a:p>
          <a:p>
            <a:pPr lvl="1">
              <a:buClr>
                <a:srgbClr val="179C7D"/>
              </a:buClr>
            </a:pPr>
            <a:endParaRPr lang="en-GB" dirty="0" smtClean="0">
              <a:solidFill>
                <a:srgbClr val="000000"/>
              </a:solidFill>
            </a:endParaRPr>
          </a:p>
          <a:p>
            <a:endParaRPr lang="en-GB" dirty="0"/>
          </a:p>
        </p:txBody>
      </p:sp>
    </p:spTree>
    <p:extLst>
      <p:ext uri="{BB962C8B-B14F-4D97-AF65-F5344CB8AC3E}">
        <p14:creationId xmlns:p14="http://schemas.microsoft.com/office/powerpoint/2010/main" val="32000078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600" dirty="0" smtClean="0"/>
              <a:t>Privacy invading activities</a:t>
            </a:r>
            <a:endParaRPr lang="en-GB" dirty="0"/>
          </a:p>
        </p:txBody>
      </p:sp>
      <p:sp>
        <p:nvSpPr>
          <p:cNvPr id="3" name="Content Placeholder 2"/>
          <p:cNvSpPr>
            <a:spLocks noGrp="1"/>
          </p:cNvSpPr>
          <p:nvPr>
            <p:ph idx="1"/>
          </p:nvPr>
        </p:nvSpPr>
        <p:spPr/>
        <p:txBody>
          <a:bodyPr/>
          <a:lstStyle/>
          <a:p>
            <a:endParaRPr lang="nl-NL"/>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nl-NL"/>
          </a:p>
        </p:txBody>
      </p:sp>
      <p:graphicFrame>
        <p:nvGraphicFramePr>
          <p:cNvPr id="5" name="Object 4"/>
          <p:cNvGraphicFramePr>
            <a:graphicFrameLocks noChangeAspect="1"/>
          </p:cNvGraphicFramePr>
          <p:nvPr>
            <p:extLst>
              <p:ext uri="{D42A27DB-BD31-4B8C-83A1-F6EECF244321}">
                <p14:modId xmlns:p14="http://schemas.microsoft.com/office/powerpoint/2010/main" val="3343268107"/>
              </p:ext>
            </p:extLst>
          </p:nvPr>
        </p:nvGraphicFramePr>
        <p:xfrm>
          <a:off x="1691680" y="1341195"/>
          <a:ext cx="5904656" cy="4608085"/>
        </p:xfrm>
        <a:graphic>
          <a:graphicData uri="http://schemas.openxmlformats.org/presentationml/2006/ole">
            <mc:AlternateContent xmlns:mc="http://schemas.openxmlformats.org/markup-compatibility/2006">
              <mc:Choice xmlns:v="urn:schemas-microsoft-com:vml" Requires="v">
                <p:oleObj spid="_x0000_s1038" name="Bitmap Image" r:id="rId4" imgW="6180952" imgH="4923810" progId="Paint.Picture">
                  <p:embed/>
                </p:oleObj>
              </mc:Choice>
              <mc:Fallback>
                <p:oleObj name="Bitmap Image" r:id="rId4" imgW="6180952" imgH="4923810" progId="Paint.Picture">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1680" y="1341195"/>
                        <a:ext cx="5904656" cy="4608085"/>
                      </a:xfrm>
                      <a:prstGeom prst="rect">
                        <a:avLst/>
                      </a:prstGeom>
                      <a:noFill/>
                    </p:spPr>
                  </p:pic>
                </p:oleObj>
              </mc:Fallback>
            </mc:AlternateContent>
          </a:graphicData>
        </a:graphic>
      </p:graphicFrame>
    </p:spTree>
    <p:extLst>
      <p:ext uri="{BB962C8B-B14F-4D97-AF65-F5344CB8AC3E}">
        <p14:creationId xmlns:p14="http://schemas.microsoft.com/office/powerpoint/2010/main" val="24253822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600" dirty="0" smtClean="0"/>
              <a:t>Privacy invading activities</a:t>
            </a:r>
            <a:endParaRPr lang="en-GB" dirty="0"/>
          </a:p>
        </p:txBody>
      </p:sp>
      <p:sp>
        <p:nvSpPr>
          <p:cNvPr id="3" name="Content Placeholder 2"/>
          <p:cNvSpPr>
            <a:spLocks noGrp="1"/>
          </p:cNvSpPr>
          <p:nvPr>
            <p:ph idx="1"/>
          </p:nvPr>
        </p:nvSpPr>
        <p:spPr/>
        <p:txBody>
          <a:bodyPr/>
          <a:lstStyle/>
          <a:p>
            <a:endParaRPr lang="nl-NL"/>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nl-NL"/>
          </a:p>
        </p:txBody>
      </p:sp>
      <p:graphicFrame>
        <p:nvGraphicFramePr>
          <p:cNvPr id="5" name="Object 4"/>
          <p:cNvGraphicFramePr>
            <a:graphicFrameLocks noChangeAspect="1"/>
          </p:cNvGraphicFramePr>
          <p:nvPr>
            <p:extLst>
              <p:ext uri="{D42A27DB-BD31-4B8C-83A1-F6EECF244321}">
                <p14:modId xmlns:p14="http://schemas.microsoft.com/office/powerpoint/2010/main" val="605013155"/>
              </p:ext>
            </p:extLst>
          </p:nvPr>
        </p:nvGraphicFramePr>
        <p:xfrm>
          <a:off x="1691680" y="1341195"/>
          <a:ext cx="5904656" cy="4536077"/>
        </p:xfrm>
        <a:graphic>
          <a:graphicData uri="http://schemas.openxmlformats.org/presentationml/2006/ole">
            <mc:AlternateContent xmlns:mc="http://schemas.openxmlformats.org/markup-compatibility/2006">
              <mc:Choice xmlns:v="urn:schemas-microsoft-com:vml" Requires="v">
                <p:oleObj spid="_x0000_s2061" name="Bitmap Image" r:id="rId4" imgW="6180952" imgH="4923810" progId="Paint.Picture">
                  <p:embed/>
                </p:oleObj>
              </mc:Choice>
              <mc:Fallback>
                <p:oleObj name="Bitmap Image" r:id="rId4" imgW="6180952" imgH="4923810"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1680" y="1341195"/>
                        <a:ext cx="5904656" cy="4536077"/>
                      </a:xfrm>
                      <a:prstGeom prst="rect">
                        <a:avLst/>
                      </a:prstGeom>
                      <a:noFill/>
                    </p:spPr>
                  </p:pic>
                </p:oleObj>
              </mc:Fallback>
            </mc:AlternateContent>
          </a:graphicData>
        </a:graphic>
      </p:graphicFrame>
      <p:sp>
        <p:nvSpPr>
          <p:cNvPr id="6" name="Multiply 5"/>
          <p:cNvSpPr/>
          <p:nvPr/>
        </p:nvSpPr>
        <p:spPr>
          <a:xfrm>
            <a:off x="2843808" y="2996952"/>
            <a:ext cx="914400" cy="914400"/>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Multiply 6"/>
          <p:cNvSpPr/>
          <p:nvPr/>
        </p:nvSpPr>
        <p:spPr>
          <a:xfrm>
            <a:off x="5724128" y="2996952"/>
            <a:ext cx="914400" cy="914400"/>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012487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600" dirty="0" smtClean="0"/>
              <a:t>Privacy invading activities in a system-of-systems context</a:t>
            </a:r>
            <a:endParaRPr lang="en-GB" sz="3600" dirty="0"/>
          </a:p>
        </p:txBody>
      </p:sp>
      <p:sp>
        <p:nvSpPr>
          <p:cNvPr id="3" name="Content Placeholder 2"/>
          <p:cNvSpPr>
            <a:spLocks noGrp="1"/>
          </p:cNvSpPr>
          <p:nvPr>
            <p:ph idx="1"/>
          </p:nvPr>
        </p:nvSpPr>
        <p:spPr/>
        <p:txBody>
          <a:bodyPr/>
          <a:lstStyle/>
          <a:p>
            <a:endParaRPr lang="nl-NL"/>
          </a:p>
        </p:txBody>
      </p:sp>
      <p:pic>
        <p:nvPicPr>
          <p:cNvPr id="4" name="Picture 3" descr="\\tsn.tno.nl\Data\Users\restjhcv\home\Documents\PrivacyInvasionsSystemOfSystems.jpg"/>
          <p:cNvPicPr/>
          <p:nvPr/>
        </p:nvPicPr>
        <p:blipFill>
          <a:blip r:embed="rId3">
            <a:extLst>
              <a:ext uri="{28A0092B-C50C-407E-A947-70E740481C1C}">
                <a14:useLocalDpi xmlns:a14="http://schemas.microsoft.com/office/drawing/2010/main" val="0"/>
              </a:ext>
            </a:extLst>
          </a:blip>
          <a:srcRect/>
          <a:stretch>
            <a:fillRect/>
          </a:stretch>
        </p:blipFill>
        <p:spPr bwMode="auto">
          <a:xfrm>
            <a:off x="1835696" y="2132856"/>
            <a:ext cx="5616624" cy="3384376"/>
          </a:xfrm>
          <a:prstGeom prst="rect">
            <a:avLst/>
          </a:prstGeom>
          <a:noFill/>
          <a:ln>
            <a:noFill/>
          </a:ln>
        </p:spPr>
      </p:pic>
    </p:spTree>
    <p:extLst>
      <p:ext uri="{BB962C8B-B14F-4D97-AF65-F5344CB8AC3E}">
        <p14:creationId xmlns:p14="http://schemas.microsoft.com/office/powerpoint/2010/main" val="2404199262"/>
      </p:ext>
    </p:extLst>
  </p:cSld>
  <p:clrMapOvr>
    <a:masterClrMapping/>
  </p:clrMapOvr>
  <p:timing>
    <p:tnLst>
      <p:par>
        <p:cTn id="1" dur="indefinite" restart="never" nodeType="tmRoot"/>
      </p:par>
    </p:tnLst>
  </p:timing>
</p:sld>
</file>

<file path=ppt/theme/theme1.xml><?xml version="1.0" encoding="utf-8"?>
<a:theme xmlns:a="http://schemas.openxmlformats.org/drawingml/2006/main" name="TNO">
  <a:themeElements>
    <a:clrScheme name="TNO">
      <a:dk1>
        <a:sysClr val="windowText" lastClr="000000"/>
      </a:dk1>
      <a:lt1>
        <a:sysClr val="window" lastClr="FFFFFF"/>
      </a:lt1>
      <a:dk2>
        <a:srgbClr val="71A4C3"/>
      </a:dk2>
      <a:lt2>
        <a:srgbClr val="9C9C9E"/>
      </a:lt2>
      <a:accent1>
        <a:srgbClr val="ED8000"/>
      </a:accent1>
      <a:accent2>
        <a:srgbClr val="CB1325"/>
      </a:accent2>
      <a:accent3>
        <a:srgbClr val="FFCB00"/>
      </a:accent3>
      <a:accent4>
        <a:srgbClr val="649EC9"/>
      </a:accent4>
      <a:accent5>
        <a:srgbClr val="D6277A"/>
      </a:accent5>
      <a:accent6>
        <a:srgbClr val="93A800"/>
      </a:accent6>
      <a:hlink>
        <a:srgbClr val="71A4C3"/>
      </a:hlink>
      <a:folHlink>
        <a:srgbClr val="71A4C3"/>
      </a:folHlink>
    </a:clrScheme>
    <a:fontScheme name="TNO">
      <a:majorFont>
        <a:latin typeface="Arial Black"/>
        <a:ea typeface=""/>
        <a:cs typeface=""/>
      </a:majorFont>
      <a:minorFont>
        <a:latin typeface="Arial"/>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IESE_PPT_Master_eng">
  <a:themeElements>
    <a:clrScheme name="">
      <a:dk1>
        <a:srgbClr val="000000"/>
      </a:dk1>
      <a:lt1>
        <a:srgbClr val="FFFFFF"/>
      </a:lt1>
      <a:dk2>
        <a:srgbClr val="179C7D"/>
      </a:dk2>
      <a:lt2>
        <a:srgbClr val="A8AFAF"/>
      </a:lt2>
      <a:accent1>
        <a:srgbClr val="EB6A0A"/>
      </a:accent1>
      <a:accent2>
        <a:srgbClr val="006E92"/>
      </a:accent2>
      <a:accent3>
        <a:srgbClr val="FFFFFF"/>
      </a:accent3>
      <a:accent4>
        <a:srgbClr val="000000"/>
      </a:accent4>
      <a:accent5>
        <a:srgbClr val="F3B9AA"/>
      </a:accent5>
      <a:accent6>
        <a:srgbClr val="006384"/>
      </a:accent6>
      <a:hlink>
        <a:srgbClr val="25BAE2"/>
      </a:hlink>
      <a:folHlink>
        <a:srgbClr val="B1C800"/>
      </a:folHlink>
    </a:clrScheme>
    <a:fontScheme name="IESE_PPT_Master">
      <a:majorFont>
        <a:latin typeface="Frutiger LT Com 45 Light"/>
        <a:ea typeface=""/>
        <a:cs typeface=""/>
      </a:majorFont>
      <a:minorFont>
        <a:latin typeface="Frutiger LT Com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IESE_PPT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ESE_PPT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ESE_PPT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ESE_PPT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ESE_PPT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ESE_PPT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ESE_PPT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ESE_PPT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ESE_PPT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ESE_PPT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ESE_PPT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ESE_PPT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IESE_PPT_Master 13">
        <a:dk1>
          <a:srgbClr val="000000"/>
        </a:dk1>
        <a:lt1>
          <a:srgbClr val="FFFFFF"/>
        </a:lt1>
        <a:dk2>
          <a:srgbClr val="000000"/>
        </a:dk2>
        <a:lt2>
          <a:srgbClr val="A8AFAF"/>
        </a:lt2>
        <a:accent1>
          <a:srgbClr val="009475"/>
        </a:accent1>
        <a:accent2>
          <a:srgbClr val="333399"/>
        </a:accent2>
        <a:accent3>
          <a:srgbClr val="FFFFFF"/>
        </a:accent3>
        <a:accent4>
          <a:srgbClr val="000000"/>
        </a:accent4>
        <a:accent5>
          <a:srgbClr val="AAC8BD"/>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ESE_PPT_Master 14">
        <a:dk1>
          <a:srgbClr val="000000"/>
        </a:dk1>
        <a:lt1>
          <a:srgbClr val="FFFFFF"/>
        </a:lt1>
        <a:dk2>
          <a:srgbClr val="000000"/>
        </a:dk2>
        <a:lt2>
          <a:srgbClr val="A8AFAF"/>
        </a:lt2>
        <a:accent1>
          <a:srgbClr val="009475"/>
        </a:accent1>
        <a:accent2>
          <a:srgbClr val="009475"/>
        </a:accent2>
        <a:accent3>
          <a:srgbClr val="FFFFFF"/>
        </a:accent3>
        <a:accent4>
          <a:srgbClr val="000000"/>
        </a:accent4>
        <a:accent5>
          <a:srgbClr val="AAC8BD"/>
        </a:accent5>
        <a:accent6>
          <a:srgbClr val="008669"/>
        </a:accent6>
        <a:hlink>
          <a:srgbClr val="009475"/>
        </a:hlink>
        <a:folHlink>
          <a:srgbClr val="009475"/>
        </a:folHlink>
      </a:clrScheme>
      <a:clrMap bg1="lt1" tx1="dk1" bg2="lt2" tx2="dk2" accent1="accent1" accent2="accent2" accent3="accent3" accent4="accent4" accent5="accent5" accent6="accent6" hlink="hlink" folHlink="folHlink"/>
    </a:extraClrScheme>
    <a:extraClrScheme>
      <a:clrScheme name="IESE_PPT_Master 15">
        <a:dk1>
          <a:srgbClr val="000000"/>
        </a:dk1>
        <a:lt1>
          <a:srgbClr val="FFFFFF"/>
        </a:lt1>
        <a:dk2>
          <a:srgbClr val="009475"/>
        </a:dk2>
        <a:lt2>
          <a:srgbClr val="A8AFAF"/>
        </a:lt2>
        <a:accent1>
          <a:srgbClr val="25BAE2"/>
        </a:accent1>
        <a:accent2>
          <a:srgbClr val="006E92"/>
        </a:accent2>
        <a:accent3>
          <a:srgbClr val="FFFFFF"/>
        </a:accent3>
        <a:accent4>
          <a:srgbClr val="000000"/>
        </a:accent4>
        <a:accent5>
          <a:srgbClr val="ACD9EE"/>
        </a:accent5>
        <a:accent6>
          <a:srgbClr val="006384"/>
        </a:accent6>
        <a:hlink>
          <a:srgbClr val="4C636F"/>
        </a:hlink>
        <a:folHlink>
          <a:srgbClr val="9E1C22"/>
        </a:folHlink>
      </a:clrScheme>
      <a:clrMap bg1="lt1" tx1="dk1" bg2="lt2" tx2="dk2" accent1="accent1" accent2="accent2" accent3="accent3" accent4="accent4" accent5="accent5" accent6="accent6" hlink="hlink" folHlink="folHlink"/>
    </a:extraClrScheme>
    <a:extraClrScheme>
      <a:clrScheme name="IESE_PPT_Master 16">
        <a:dk1>
          <a:srgbClr val="000000"/>
        </a:dk1>
        <a:lt1>
          <a:srgbClr val="FFFFFF"/>
        </a:lt1>
        <a:dk2>
          <a:srgbClr val="009475"/>
        </a:dk2>
        <a:lt2>
          <a:srgbClr val="25BAE2"/>
        </a:lt2>
        <a:accent1>
          <a:srgbClr val="009475"/>
        </a:accent1>
        <a:accent2>
          <a:srgbClr val="006E92"/>
        </a:accent2>
        <a:accent3>
          <a:srgbClr val="FFFFFF"/>
        </a:accent3>
        <a:accent4>
          <a:srgbClr val="000000"/>
        </a:accent4>
        <a:accent5>
          <a:srgbClr val="AAC8BD"/>
        </a:accent5>
        <a:accent6>
          <a:srgbClr val="006384"/>
        </a:accent6>
        <a:hlink>
          <a:srgbClr val="4C636F"/>
        </a:hlink>
        <a:folHlink>
          <a:srgbClr val="9E1C2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179C7D"/>
    </a:dk2>
    <a:lt2>
      <a:srgbClr val="A8AFAF"/>
    </a:lt2>
    <a:accent1>
      <a:srgbClr val="EB6A0A"/>
    </a:accent1>
    <a:accent2>
      <a:srgbClr val="006E92"/>
    </a:accent2>
    <a:accent3>
      <a:srgbClr val="FFFFFF"/>
    </a:accent3>
    <a:accent4>
      <a:srgbClr val="000000"/>
    </a:accent4>
    <a:accent5>
      <a:srgbClr val="F3B9AA"/>
    </a:accent5>
    <a:accent6>
      <a:srgbClr val="006384"/>
    </a:accent6>
    <a:hlink>
      <a:srgbClr val="25BAE2"/>
    </a:hlink>
    <a:folHlink>
      <a:srgbClr val="B1C80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54E571B65483041AF17F38BBA148697" ma:contentTypeVersion="1" ma:contentTypeDescription="Create a new document." ma:contentTypeScope="" ma:versionID="68b52afc7b14f068537a855759196ae1">
  <xsd:schema xmlns:xsd="http://www.w3.org/2001/XMLSchema" xmlns:xs="http://www.w3.org/2001/XMLSchema" xmlns:p="http://schemas.microsoft.com/office/2006/metadata/properties" xmlns:ns1="http://schemas.microsoft.com/sharepoint/v3" targetNamespace="http://schemas.microsoft.com/office/2006/metadata/properties" ma:root="true" ma:fieldsID="a447206dab0015f8b9f8924535193e8c"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51B5821-F8A1-49DF-9639-2FB757C65759}">
  <ds:schemaRefs>
    <ds:schemaRef ds:uri="http://purl.org/dc/dcmitype/"/>
    <ds:schemaRef ds:uri="http://www.w3.org/XML/1998/namespace"/>
    <ds:schemaRef ds:uri="http://schemas.microsoft.com/office/2006/metadata/properties"/>
    <ds:schemaRef ds:uri="http://schemas.microsoft.com/office/2006/documentManagement/types"/>
    <ds:schemaRef ds:uri="http://schemas.microsoft.com/sharepoint/v3"/>
    <ds:schemaRef ds:uri="http://purl.org/dc/elements/1.1/"/>
    <ds:schemaRef ds:uri="http://purl.org/dc/terms/"/>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D7080CD5-11F4-4EF5-AB78-7A664FEAED0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8D87A4E-B9ED-4CA8-BC1D-5ADCC177A09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1878</Words>
  <Application>Microsoft Office PowerPoint</Application>
  <PresentationFormat>On-screen Show (4:3)</PresentationFormat>
  <Paragraphs>187</Paragraphs>
  <Slides>22</Slides>
  <Notes>22</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22</vt:i4>
      </vt:variant>
    </vt:vector>
  </HeadingPairs>
  <TitlesOfParts>
    <vt:vector size="25" baseType="lpstr">
      <vt:lpstr>TNO</vt:lpstr>
      <vt:lpstr>1_IESE_PPT_Master_eng</vt:lpstr>
      <vt:lpstr>Bitmap Image</vt:lpstr>
      <vt:lpstr>Privacy by design for public / private partnerships for security EU FP7 TACTICS CCR Summit 2015, September 30th 2015</vt:lpstr>
      <vt:lpstr>Changing world</vt:lpstr>
      <vt:lpstr>Participative risk management</vt:lpstr>
      <vt:lpstr>Boundless risk</vt:lpstr>
      <vt:lpstr>Public private partnerships</vt:lpstr>
      <vt:lpstr>However…</vt:lpstr>
      <vt:lpstr>Privacy invading activities</vt:lpstr>
      <vt:lpstr>Privacy invading activities</vt:lpstr>
      <vt:lpstr>Privacy invading activities in a system-of-systems context</vt:lpstr>
      <vt:lpstr>Privacy invading activities in a system-of-systems context</vt:lpstr>
      <vt:lpstr>Why do private parties do this?</vt:lpstr>
      <vt:lpstr>Privacy invading activities in a system-of-systems context</vt:lpstr>
      <vt:lpstr>Chain of trust is a house of cards</vt:lpstr>
      <vt:lpstr>Chain of trust is a house of cards</vt:lpstr>
      <vt:lpstr>Typical levels of “cooperation” for security public private partnerships</vt:lpstr>
      <vt:lpstr>The question is … </vt:lpstr>
      <vt:lpstr>Privacy by design for contemporary surveillance</vt:lpstr>
      <vt:lpstr>TACTICS is the least invasive approach</vt:lpstr>
      <vt:lpstr>Four offers</vt:lpstr>
      <vt:lpstr>Consortium</vt:lpstr>
      <vt:lpstr>Contact</vt:lpstr>
      <vt:lpstr>Thank you for your attention  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Het TNO verhaal</dc:title>
  <dc:subject>corporate</dc:subject>
  <dc:creator/>
  <cp:lastModifiedBy/>
  <cp:revision>1</cp:revision>
  <dcterms:created xsi:type="dcterms:W3CDTF">2010-12-16T09:20:55Z</dcterms:created>
  <dcterms:modified xsi:type="dcterms:W3CDTF">2015-10-05T08:28:31Z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_Template">
    <vt:lpwstr>TNO_43</vt:lpwstr>
  </property>
  <property fmtid="{D5CDD505-2E9C-101B-9397-08002B2CF9AE}" pid="3" name="do_LanguageID">
    <vt:lpwstr>1043</vt:lpwstr>
  </property>
  <property fmtid="{D5CDD505-2E9C-101B-9397-08002B2CF9AE}" pid="4" name="do_Title">
    <vt:lpwstr>Smart &amp; Secure Cities</vt:lpwstr>
  </property>
  <property fmtid="{D5CDD505-2E9C-101B-9397-08002B2CF9AE}" pid="5" name="do_Subtitle">
    <vt:lpwstr>Nationale veiligheid: internationale kansen en ontwikkelingen</vt:lpwstr>
  </property>
  <property fmtid="{D5CDD505-2E9C-101B-9397-08002B2CF9AE}" pid="6" name="do_Speaker">
    <vt:lpwstr>Jeroen van Rest</vt:lpwstr>
  </property>
  <property fmtid="{D5CDD505-2E9C-101B-9397-08002B2CF9AE}" pid="7" name="do_Date">
    <vt:lpwstr>True</vt:lpwstr>
  </property>
  <property fmtid="{D5CDD505-2E9C-101B-9397-08002B2CF9AE}" pid="8" name="do_DateValue">
    <vt:lpwstr>21-04-2015</vt:lpwstr>
  </property>
  <property fmtid="{D5CDD505-2E9C-101B-9397-08002B2CF9AE}" pid="9" name="do_SlideNumber">
    <vt:lpwstr>True</vt:lpwstr>
  </property>
  <property fmtid="{D5CDD505-2E9C-101B-9397-08002B2CF9AE}" pid="10" name="do_Language">
    <vt:lpwstr>1043</vt:lpwstr>
  </property>
</Properties>
</file>